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5"/>
  </p:notesMasterIdLst>
  <p:sldIdLst>
    <p:sldId id="256" r:id="rId5"/>
    <p:sldId id="257" r:id="rId6"/>
    <p:sldId id="290" r:id="rId7"/>
    <p:sldId id="296" r:id="rId8"/>
    <p:sldId id="293" r:id="rId9"/>
    <p:sldId id="276" r:id="rId10"/>
    <p:sldId id="278" r:id="rId11"/>
    <p:sldId id="280" r:id="rId12"/>
    <p:sldId id="297" r:id="rId13"/>
    <p:sldId id="287" r:id="rId14"/>
    <p:sldId id="288" r:id="rId15"/>
    <p:sldId id="298" r:id="rId16"/>
    <p:sldId id="289" r:id="rId17"/>
    <p:sldId id="292" r:id="rId18"/>
    <p:sldId id="299" r:id="rId19"/>
    <p:sldId id="300" r:id="rId20"/>
    <p:sldId id="301" r:id="rId21"/>
    <p:sldId id="279" r:id="rId22"/>
    <p:sldId id="302" r:id="rId23"/>
    <p:sldId id="303" r:id="rId24"/>
    <p:sldId id="304" r:id="rId25"/>
    <p:sldId id="305" r:id="rId26"/>
    <p:sldId id="306" r:id="rId27"/>
    <p:sldId id="307" r:id="rId28"/>
    <p:sldId id="308" r:id="rId29"/>
    <p:sldId id="309" r:id="rId30"/>
    <p:sldId id="310" r:id="rId31"/>
    <p:sldId id="311" r:id="rId32"/>
    <p:sldId id="273" r:id="rId33"/>
    <p:sldId id="286" r:id="rId3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8593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BE37E57-46D4-4B59-BD6C-DCF531389502}" v="481" dt="2024-05-15T19:14:47.3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718"/>
  </p:normalViewPr>
  <p:slideViewPr>
    <p:cSldViewPr snapToGrid="0">
      <p:cViewPr varScale="1">
        <p:scale>
          <a:sx n="79" d="100"/>
          <a:sy n="79" d="100"/>
        </p:scale>
        <p:origin x="773" y="72"/>
      </p:cViewPr>
      <p:guideLst/>
    </p:cSldViewPr>
  </p:slideViewPr>
  <p:notesTextViewPr>
    <p:cViewPr>
      <p:scale>
        <a:sx n="1" d="1"/>
        <a:sy n="1" d="1"/>
      </p:scale>
      <p:origin x="0" y="0"/>
    </p:cViewPr>
  </p:notesTextViewPr>
  <p:sorterViewPr>
    <p:cViewPr>
      <p:scale>
        <a:sx n="126" d="100"/>
        <a:sy n="12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43" Type="http://schemas.microsoft.com/office/2018/10/relationships/authors" Target="author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rdhyl Musai" userId="e1205a02-d011-4ac2-9a7c-f95817881996" providerId="ADAL" clId="{EC9E98FE-6667-416F-A197-154A16F5EF79}"/>
    <pc:docChg chg="undo custSel delSld modSld sldOrd modNotesMaster">
      <pc:chgData name="Bardhyl Musai" userId="e1205a02-d011-4ac2-9a7c-f95817881996" providerId="ADAL" clId="{EC9E98FE-6667-416F-A197-154A16F5EF79}" dt="2022-10-17T17:02:05.029" v="7031" actId="20577"/>
      <pc:docMkLst>
        <pc:docMk/>
      </pc:docMkLst>
      <pc:sldChg chg="modSp mod">
        <pc:chgData name="Bardhyl Musai" userId="e1205a02-d011-4ac2-9a7c-f95817881996" providerId="ADAL" clId="{EC9E98FE-6667-416F-A197-154A16F5EF79}" dt="2022-10-12T19:30:31.010" v="4462" actId="113"/>
        <pc:sldMkLst>
          <pc:docMk/>
          <pc:sldMk cId="2259308896" sldId="256"/>
        </pc:sldMkLst>
        <pc:spChg chg="mod">
          <ac:chgData name="Bardhyl Musai" userId="e1205a02-d011-4ac2-9a7c-f95817881996" providerId="ADAL" clId="{EC9E98FE-6667-416F-A197-154A16F5EF79}" dt="2022-10-12T19:30:19.855" v="4460" actId="20577"/>
          <ac:spMkLst>
            <pc:docMk/>
            <pc:sldMk cId="2259308896" sldId="256"/>
            <ac:spMk id="2" creationId="{51DF3D98-3C30-4CFC-8643-C81E829C8C25}"/>
          </ac:spMkLst>
        </pc:spChg>
        <pc:spChg chg="mod">
          <ac:chgData name="Bardhyl Musai" userId="e1205a02-d011-4ac2-9a7c-f95817881996" providerId="ADAL" clId="{EC9E98FE-6667-416F-A197-154A16F5EF79}" dt="2022-10-12T19:30:31.010" v="4462" actId="113"/>
          <ac:spMkLst>
            <pc:docMk/>
            <pc:sldMk cId="2259308896" sldId="256"/>
            <ac:spMk id="4" creationId="{E10DC63E-EE05-F0A9-21CD-D2992231D22E}"/>
          </ac:spMkLst>
        </pc:spChg>
        <pc:spChg chg="mod">
          <ac:chgData name="Bardhyl Musai" userId="e1205a02-d011-4ac2-9a7c-f95817881996" providerId="ADAL" clId="{EC9E98FE-6667-416F-A197-154A16F5EF79}" dt="2022-10-11T19:03:00.390" v="213" actId="1076"/>
          <ac:spMkLst>
            <pc:docMk/>
            <pc:sldMk cId="2259308896" sldId="256"/>
            <ac:spMk id="5" creationId="{B337F835-2B4C-E01C-9813-4596534AB810}"/>
          </ac:spMkLst>
        </pc:spChg>
      </pc:sldChg>
      <pc:sldChg chg="addSp modSp mod modAnim">
        <pc:chgData name="Bardhyl Musai" userId="e1205a02-d011-4ac2-9a7c-f95817881996" providerId="ADAL" clId="{EC9E98FE-6667-416F-A197-154A16F5EF79}" dt="2022-10-13T13:59:59.404" v="4582" actId="20577"/>
        <pc:sldMkLst>
          <pc:docMk/>
          <pc:sldMk cId="1325608595" sldId="257"/>
        </pc:sldMkLst>
        <pc:spChg chg="mod">
          <ac:chgData name="Bardhyl Musai" userId="e1205a02-d011-4ac2-9a7c-f95817881996" providerId="ADAL" clId="{EC9E98FE-6667-416F-A197-154A16F5EF79}" dt="2022-10-12T19:34:53.250" v="4494" actId="1076"/>
          <ac:spMkLst>
            <pc:docMk/>
            <pc:sldMk cId="1325608595" sldId="257"/>
            <ac:spMk id="2" creationId="{912DF434-28DB-4621-A497-D62C41CE0419}"/>
          </ac:spMkLst>
        </pc:spChg>
        <pc:spChg chg="mod">
          <ac:chgData name="Bardhyl Musai" userId="e1205a02-d011-4ac2-9a7c-f95817881996" providerId="ADAL" clId="{EC9E98FE-6667-416F-A197-154A16F5EF79}" dt="2022-10-12T19:34:37.080" v="4491" actId="1076"/>
          <ac:spMkLst>
            <pc:docMk/>
            <pc:sldMk cId="1325608595" sldId="257"/>
            <ac:spMk id="3" creationId="{22788C46-D0BC-4307-AE55-7601A139E7CB}"/>
          </ac:spMkLst>
        </pc:spChg>
        <pc:spChg chg="add mod">
          <ac:chgData name="Bardhyl Musai" userId="e1205a02-d011-4ac2-9a7c-f95817881996" providerId="ADAL" clId="{EC9E98FE-6667-416F-A197-154A16F5EF79}" dt="2022-10-13T13:59:59.404" v="4582" actId="20577"/>
          <ac:spMkLst>
            <pc:docMk/>
            <pc:sldMk cId="1325608595" sldId="257"/>
            <ac:spMk id="4" creationId="{1597D5A4-BCC6-5254-32AF-E794E31C2578}"/>
          </ac:spMkLst>
        </pc:spChg>
        <pc:spChg chg="add mod">
          <ac:chgData name="Bardhyl Musai" userId="e1205a02-d011-4ac2-9a7c-f95817881996" providerId="ADAL" clId="{EC9E98FE-6667-416F-A197-154A16F5EF79}" dt="2022-10-12T19:34:46.740" v="4493" actId="1076"/>
          <ac:spMkLst>
            <pc:docMk/>
            <pc:sldMk cId="1325608595" sldId="257"/>
            <ac:spMk id="5" creationId="{6CF0A44E-A216-10DE-B804-1BD39E697F12}"/>
          </ac:spMkLst>
        </pc:spChg>
        <pc:spChg chg="add mod">
          <ac:chgData name="Bardhyl Musai" userId="e1205a02-d011-4ac2-9a7c-f95817881996" providerId="ADAL" clId="{EC9E98FE-6667-416F-A197-154A16F5EF79}" dt="2022-10-13T07:05:42.339" v="4538" actId="20577"/>
          <ac:spMkLst>
            <pc:docMk/>
            <pc:sldMk cId="1325608595" sldId="257"/>
            <ac:spMk id="7" creationId="{69B79423-94AC-DA39-697C-DA8AE6658F3B}"/>
          </ac:spMkLst>
        </pc:spChg>
      </pc:sldChg>
      <pc:sldChg chg="del">
        <pc:chgData name="Bardhyl Musai" userId="e1205a02-d011-4ac2-9a7c-f95817881996" providerId="ADAL" clId="{EC9E98FE-6667-416F-A197-154A16F5EF79}" dt="2022-10-12T19:28:16.855" v="4456" actId="47"/>
        <pc:sldMkLst>
          <pc:docMk/>
          <pc:sldMk cId="1639799154" sldId="258"/>
        </pc:sldMkLst>
      </pc:sldChg>
      <pc:sldChg chg="addSp delSp modSp mod modAnim">
        <pc:chgData name="Bardhyl Musai" userId="e1205a02-d011-4ac2-9a7c-f95817881996" providerId="ADAL" clId="{EC9E98FE-6667-416F-A197-154A16F5EF79}" dt="2022-10-13T15:04:18.288" v="6559"/>
        <pc:sldMkLst>
          <pc:docMk/>
          <pc:sldMk cId="1527386939" sldId="261"/>
        </pc:sldMkLst>
        <pc:spChg chg="mod">
          <ac:chgData name="Bardhyl Musai" userId="e1205a02-d011-4ac2-9a7c-f95817881996" providerId="ADAL" clId="{EC9E98FE-6667-416F-A197-154A16F5EF79}" dt="2022-10-13T15:02:54.840" v="6532" actId="14100"/>
          <ac:spMkLst>
            <pc:docMk/>
            <pc:sldMk cId="1527386939" sldId="261"/>
            <ac:spMk id="2" creationId="{D543047E-FBFD-4F79-BCA5-10E69740F030}"/>
          </ac:spMkLst>
        </pc:spChg>
        <pc:spChg chg="add mod">
          <ac:chgData name="Bardhyl Musai" userId="e1205a02-d011-4ac2-9a7c-f95817881996" providerId="ADAL" clId="{EC9E98FE-6667-416F-A197-154A16F5EF79}" dt="2022-10-12T07:11:14.826" v="1570" actId="20577"/>
          <ac:spMkLst>
            <pc:docMk/>
            <pc:sldMk cId="1527386939" sldId="261"/>
            <ac:spMk id="4" creationId="{7850C080-E9A3-2FE5-1361-68923788DE8D}"/>
          </ac:spMkLst>
        </pc:spChg>
        <pc:spChg chg="add del mod">
          <ac:chgData name="Bardhyl Musai" userId="e1205a02-d011-4ac2-9a7c-f95817881996" providerId="ADAL" clId="{EC9E98FE-6667-416F-A197-154A16F5EF79}" dt="2022-10-11T20:08:38.045" v="1350" actId="478"/>
          <ac:spMkLst>
            <pc:docMk/>
            <pc:sldMk cId="1527386939" sldId="261"/>
            <ac:spMk id="5" creationId="{2B595AC0-A0BE-9F5B-0614-CF1CE713F049}"/>
          </ac:spMkLst>
        </pc:spChg>
        <pc:spChg chg="add mod">
          <ac:chgData name="Bardhyl Musai" userId="e1205a02-d011-4ac2-9a7c-f95817881996" providerId="ADAL" clId="{EC9E98FE-6667-416F-A197-154A16F5EF79}" dt="2022-10-12T07:12:48.576" v="1579" actId="1076"/>
          <ac:spMkLst>
            <pc:docMk/>
            <pc:sldMk cId="1527386939" sldId="261"/>
            <ac:spMk id="6" creationId="{8E9D9BC0-49F2-8831-3583-64DF1D5E017D}"/>
          </ac:spMkLst>
        </pc:spChg>
        <pc:spChg chg="del mod">
          <ac:chgData name="Bardhyl Musai" userId="e1205a02-d011-4ac2-9a7c-f95817881996" providerId="ADAL" clId="{EC9E98FE-6667-416F-A197-154A16F5EF79}" dt="2022-10-11T20:08:24.950" v="1349" actId="478"/>
          <ac:spMkLst>
            <pc:docMk/>
            <pc:sldMk cId="1527386939" sldId="261"/>
            <ac:spMk id="9" creationId="{74499CA2-2DAE-4D8C-632D-4897C60E6B11}"/>
          </ac:spMkLst>
        </pc:spChg>
        <pc:picChg chg="add mod">
          <ac:chgData name="Bardhyl Musai" userId="e1205a02-d011-4ac2-9a7c-f95817881996" providerId="ADAL" clId="{EC9E98FE-6667-416F-A197-154A16F5EF79}" dt="2022-10-11T20:11:46.826" v="1386" actId="14100"/>
          <ac:picMkLst>
            <pc:docMk/>
            <pc:sldMk cId="1527386939" sldId="261"/>
            <ac:picMk id="3" creationId="{D113A966-9AE9-B917-BF55-0D34A9534F12}"/>
          </ac:picMkLst>
        </pc:picChg>
        <pc:picChg chg="add mod">
          <ac:chgData name="Bardhyl Musai" userId="e1205a02-d011-4ac2-9a7c-f95817881996" providerId="ADAL" clId="{EC9E98FE-6667-416F-A197-154A16F5EF79}" dt="2022-10-11T20:13:28.700" v="1409" actId="1076"/>
          <ac:picMkLst>
            <pc:docMk/>
            <pc:sldMk cId="1527386939" sldId="261"/>
            <ac:picMk id="8" creationId="{1257449E-F11D-CBA6-F0FA-5E02A921D425}"/>
          </ac:picMkLst>
        </pc:picChg>
        <pc:picChg chg="add mod">
          <ac:chgData name="Bardhyl Musai" userId="e1205a02-d011-4ac2-9a7c-f95817881996" providerId="ADAL" clId="{EC9E98FE-6667-416F-A197-154A16F5EF79}" dt="2022-10-11T20:11:50.382" v="1388" actId="14100"/>
          <ac:picMkLst>
            <pc:docMk/>
            <pc:sldMk cId="1527386939" sldId="261"/>
            <ac:picMk id="10" creationId="{50DC13E0-F469-2CDB-0FE6-3B0ACF1C675B}"/>
          </ac:picMkLst>
        </pc:picChg>
        <pc:picChg chg="add mod">
          <ac:chgData name="Bardhyl Musai" userId="e1205a02-d011-4ac2-9a7c-f95817881996" providerId="ADAL" clId="{EC9E98FE-6667-416F-A197-154A16F5EF79}" dt="2022-10-11T20:13:34.567" v="1410" actId="1076"/>
          <ac:picMkLst>
            <pc:docMk/>
            <pc:sldMk cId="1527386939" sldId="261"/>
            <ac:picMk id="11" creationId="{61827FB1-C661-AC59-D04F-C63C52616C83}"/>
          </ac:picMkLst>
        </pc:picChg>
        <pc:picChg chg="add del mod">
          <ac:chgData name="Bardhyl Musai" userId="e1205a02-d011-4ac2-9a7c-f95817881996" providerId="ADAL" clId="{EC9E98FE-6667-416F-A197-154A16F5EF79}" dt="2022-10-11T19:29:32.677" v="999" actId="478"/>
          <ac:picMkLst>
            <pc:docMk/>
            <pc:sldMk cId="1527386939" sldId="261"/>
            <ac:picMk id="1026" creationId="{F8CD4008-1324-D928-1330-A005944AE45B}"/>
          </ac:picMkLst>
        </pc:picChg>
        <pc:picChg chg="add del mod">
          <ac:chgData name="Bardhyl Musai" userId="e1205a02-d011-4ac2-9a7c-f95817881996" providerId="ADAL" clId="{EC9E98FE-6667-416F-A197-154A16F5EF79}" dt="2022-10-11T19:40:52.334" v="1017" actId="21"/>
          <ac:picMkLst>
            <pc:docMk/>
            <pc:sldMk cId="1527386939" sldId="261"/>
            <ac:picMk id="1028" creationId="{2F026065-3B45-EC66-53BD-9B1383FC64D7}"/>
          </ac:picMkLst>
        </pc:picChg>
        <pc:picChg chg="add del mod">
          <ac:chgData name="Bardhyl Musai" userId="e1205a02-d011-4ac2-9a7c-f95817881996" providerId="ADAL" clId="{EC9E98FE-6667-416F-A197-154A16F5EF79}" dt="2022-10-11T19:29:43.818" v="1002" actId="478"/>
          <ac:picMkLst>
            <pc:docMk/>
            <pc:sldMk cId="1527386939" sldId="261"/>
            <ac:picMk id="1030" creationId="{6D1BADC1-16DD-048C-4D2D-1AB007312027}"/>
          </ac:picMkLst>
        </pc:picChg>
        <pc:picChg chg="add del mod">
          <ac:chgData name="Bardhyl Musai" userId="e1205a02-d011-4ac2-9a7c-f95817881996" providerId="ADAL" clId="{EC9E98FE-6667-416F-A197-154A16F5EF79}" dt="2022-10-11T19:31:17.245" v="1011" actId="478"/>
          <ac:picMkLst>
            <pc:docMk/>
            <pc:sldMk cId="1527386939" sldId="261"/>
            <ac:picMk id="1032" creationId="{5F713AC5-B955-B066-BE67-EAA9B3A820A1}"/>
          </ac:picMkLst>
        </pc:picChg>
        <pc:picChg chg="add del mod">
          <ac:chgData name="Bardhyl Musai" userId="e1205a02-d011-4ac2-9a7c-f95817881996" providerId="ADAL" clId="{EC9E98FE-6667-416F-A197-154A16F5EF79}" dt="2022-10-11T19:30:51.248" v="1005" actId="478"/>
          <ac:picMkLst>
            <pc:docMk/>
            <pc:sldMk cId="1527386939" sldId="261"/>
            <ac:picMk id="1034" creationId="{E7644115-A894-F11F-C256-D80E6BA284DA}"/>
          </ac:picMkLst>
        </pc:picChg>
        <pc:picChg chg="add del mod">
          <ac:chgData name="Bardhyl Musai" userId="e1205a02-d011-4ac2-9a7c-f95817881996" providerId="ADAL" clId="{EC9E98FE-6667-416F-A197-154A16F5EF79}" dt="2022-10-11T19:56:05.016" v="1068" actId="478"/>
          <ac:picMkLst>
            <pc:docMk/>
            <pc:sldMk cId="1527386939" sldId="261"/>
            <ac:picMk id="1036" creationId="{24F057EE-AC11-E125-E71D-10A78F9BF98C}"/>
          </ac:picMkLst>
        </pc:picChg>
        <pc:picChg chg="add del mod">
          <ac:chgData name="Bardhyl Musai" userId="e1205a02-d011-4ac2-9a7c-f95817881996" providerId="ADAL" clId="{EC9E98FE-6667-416F-A197-154A16F5EF79}" dt="2022-10-11T19:54:40.655" v="1052" actId="21"/>
          <ac:picMkLst>
            <pc:docMk/>
            <pc:sldMk cId="1527386939" sldId="261"/>
            <ac:picMk id="1038" creationId="{AAFF1E4B-2D18-29E0-372F-482F83702443}"/>
          </ac:picMkLst>
        </pc:picChg>
        <pc:picChg chg="add del mod">
          <ac:chgData name="Bardhyl Musai" userId="e1205a02-d011-4ac2-9a7c-f95817881996" providerId="ADAL" clId="{EC9E98FE-6667-416F-A197-154A16F5EF79}" dt="2022-10-11T19:56:01.883" v="1067" actId="21"/>
          <ac:picMkLst>
            <pc:docMk/>
            <pc:sldMk cId="1527386939" sldId="261"/>
            <ac:picMk id="1040" creationId="{6E145E6F-96F1-7650-D8E2-F805E82D5507}"/>
          </ac:picMkLst>
        </pc:picChg>
        <pc:picChg chg="add del mod">
          <ac:chgData name="Bardhyl Musai" userId="e1205a02-d011-4ac2-9a7c-f95817881996" providerId="ADAL" clId="{EC9E98FE-6667-416F-A197-154A16F5EF79}" dt="2022-10-11T19:55:11.098" v="1057" actId="21"/>
          <ac:picMkLst>
            <pc:docMk/>
            <pc:sldMk cId="1527386939" sldId="261"/>
            <ac:picMk id="1042" creationId="{7FD5F633-4F75-A505-70C4-141D0869182F}"/>
          </ac:picMkLst>
        </pc:picChg>
        <pc:picChg chg="add del mod">
          <ac:chgData name="Bardhyl Musai" userId="e1205a02-d011-4ac2-9a7c-f95817881996" providerId="ADAL" clId="{EC9E98FE-6667-416F-A197-154A16F5EF79}" dt="2022-10-11T19:54:10.917" v="1045" actId="21"/>
          <ac:picMkLst>
            <pc:docMk/>
            <pc:sldMk cId="1527386939" sldId="261"/>
            <ac:picMk id="1044" creationId="{DDDD81D5-5C34-A0CF-73A9-160D861FDAF7}"/>
          </ac:picMkLst>
        </pc:picChg>
      </pc:sldChg>
      <pc:sldChg chg="ord modAnim">
        <pc:chgData name="Bardhyl Musai" userId="e1205a02-d011-4ac2-9a7c-f95817881996" providerId="ADAL" clId="{EC9E98FE-6667-416F-A197-154A16F5EF79}" dt="2022-10-13T20:37:08.743" v="6929"/>
        <pc:sldMkLst>
          <pc:docMk/>
          <pc:sldMk cId="2639983765" sldId="273"/>
        </pc:sldMkLst>
      </pc:sldChg>
      <pc:sldChg chg="del">
        <pc:chgData name="Bardhyl Musai" userId="e1205a02-d011-4ac2-9a7c-f95817881996" providerId="ADAL" clId="{EC9E98FE-6667-416F-A197-154A16F5EF79}" dt="2022-10-12T19:28:21.173" v="4457" actId="47"/>
        <pc:sldMkLst>
          <pc:docMk/>
          <pc:sldMk cId="926184573" sldId="275"/>
        </pc:sldMkLst>
      </pc:sldChg>
      <pc:sldChg chg="modSp mod modAnim">
        <pc:chgData name="Bardhyl Musai" userId="e1205a02-d011-4ac2-9a7c-f95817881996" providerId="ADAL" clId="{EC9E98FE-6667-416F-A197-154A16F5EF79}" dt="2022-10-13T15:20:54.765" v="6661"/>
        <pc:sldMkLst>
          <pc:docMk/>
          <pc:sldMk cId="1428508709" sldId="276"/>
        </pc:sldMkLst>
        <pc:spChg chg="mod">
          <ac:chgData name="Bardhyl Musai" userId="e1205a02-d011-4ac2-9a7c-f95817881996" providerId="ADAL" clId="{EC9E98FE-6667-416F-A197-154A16F5EF79}" dt="2022-10-12T07:13:35.483" v="1595" actId="20577"/>
          <ac:spMkLst>
            <pc:docMk/>
            <pc:sldMk cId="1428508709" sldId="276"/>
            <ac:spMk id="2" creationId="{912DF434-28DB-4621-A497-D62C41CE0419}"/>
          </ac:spMkLst>
        </pc:spChg>
        <pc:spChg chg="mod">
          <ac:chgData name="Bardhyl Musai" userId="e1205a02-d011-4ac2-9a7c-f95817881996" providerId="ADAL" clId="{EC9E98FE-6667-416F-A197-154A16F5EF79}" dt="2022-10-12T07:24:22.151" v="2124" actId="113"/>
          <ac:spMkLst>
            <pc:docMk/>
            <pc:sldMk cId="1428508709" sldId="276"/>
            <ac:spMk id="3" creationId="{22788C46-D0BC-4307-AE55-7601A139E7CB}"/>
          </ac:spMkLst>
        </pc:spChg>
      </pc:sldChg>
      <pc:sldChg chg="addSp delSp modSp del">
        <pc:chgData name="Bardhyl Musai" userId="e1205a02-d011-4ac2-9a7c-f95817881996" providerId="ADAL" clId="{EC9E98FE-6667-416F-A197-154A16F5EF79}" dt="2022-10-12T07:13:15.710" v="1581" actId="47"/>
        <pc:sldMkLst>
          <pc:docMk/>
          <pc:sldMk cId="991825549" sldId="277"/>
        </pc:sldMkLst>
        <pc:spChg chg="mod">
          <ac:chgData name="Bardhyl Musai" userId="e1205a02-d011-4ac2-9a7c-f95817881996" providerId="ADAL" clId="{EC9E98FE-6667-416F-A197-154A16F5EF79}" dt="2022-10-11T19:51:22.443" v="1032" actId="1076"/>
          <ac:spMkLst>
            <pc:docMk/>
            <pc:sldMk cId="991825549" sldId="277"/>
            <ac:spMk id="2" creationId="{912DF434-28DB-4621-A497-D62C41CE0419}"/>
          </ac:spMkLst>
        </pc:spChg>
        <pc:spChg chg="mod">
          <ac:chgData name="Bardhyl Musai" userId="e1205a02-d011-4ac2-9a7c-f95817881996" providerId="ADAL" clId="{EC9E98FE-6667-416F-A197-154A16F5EF79}" dt="2022-10-11T19:50:03.780" v="1029" actId="1076"/>
          <ac:spMkLst>
            <pc:docMk/>
            <pc:sldMk cId="991825549" sldId="277"/>
            <ac:spMk id="3" creationId="{22788C46-D0BC-4307-AE55-7601A139E7CB}"/>
          </ac:spMkLst>
        </pc:spChg>
        <pc:picChg chg="add mod">
          <ac:chgData name="Bardhyl Musai" userId="e1205a02-d011-4ac2-9a7c-f95817881996" providerId="ADAL" clId="{EC9E98FE-6667-416F-A197-154A16F5EF79}" dt="2022-10-11T19:40:59.749" v="1018"/>
          <ac:picMkLst>
            <pc:docMk/>
            <pc:sldMk cId="991825549" sldId="277"/>
            <ac:picMk id="4" creationId="{E682A07C-3984-1A06-1CC2-EC73C7285313}"/>
          </ac:picMkLst>
        </pc:picChg>
        <pc:picChg chg="add del">
          <ac:chgData name="Bardhyl Musai" userId="e1205a02-d011-4ac2-9a7c-f95817881996" providerId="ADAL" clId="{EC9E98FE-6667-416F-A197-154A16F5EF79}" dt="2022-10-11T20:07:59.862" v="1343" actId="21"/>
          <ac:picMkLst>
            <pc:docMk/>
            <pc:sldMk cId="991825549" sldId="277"/>
            <ac:picMk id="2050" creationId="{F0482F03-BDFD-08DE-7D73-3B677E760935}"/>
          </ac:picMkLst>
        </pc:picChg>
        <pc:picChg chg="add mod">
          <ac:chgData name="Bardhyl Musai" userId="e1205a02-d011-4ac2-9a7c-f95817881996" providerId="ADAL" clId="{EC9E98FE-6667-416F-A197-154A16F5EF79}" dt="2022-10-11T19:50:03.780" v="1029" actId="1076"/>
          <ac:picMkLst>
            <pc:docMk/>
            <pc:sldMk cId="991825549" sldId="277"/>
            <ac:picMk id="2052" creationId="{BF2BCDDB-9447-CAD7-2E9C-02AC54D55299}"/>
          </ac:picMkLst>
        </pc:picChg>
        <pc:picChg chg="add del mod">
          <ac:chgData name="Bardhyl Musai" userId="e1205a02-d011-4ac2-9a7c-f95817881996" providerId="ADAL" clId="{EC9E98FE-6667-416F-A197-154A16F5EF79}" dt="2022-10-11T20:10:53.613" v="1376" actId="21"/>
          <ac:picMkLst>
            <pc:docMk/>
            <pc:sldMk cId="991825549" sldId="277"/>
            <ac:picMk id="2054" creationId="{90CFDB9A-9991-4A77-B30C-93E77EB78B4B}"/>
          </ac:picMkLst>
        </pc:picChg>
        <pc:picChg chg="add del mod">
          <ac:chgData name="Bardhyl Musai" userId="e1205a02-d011-4ac2-9a7c-f95817881996" providerId="ADAL" clId="{EC9E98FE-6667-416F-A197-154A16F5EF79}" dt="2022-10-11T20:12:09.942" v="1393" actId="21"/>
          <ac:picMkLst>
            <pc:docMk/>
            <pc:sldMk cId="991825549" sldId="277"/>
            <ac:picMk id="2056" creationId="{3AFD1F14-C697-B99A-4520-B9BC9BD0F1C7}"/>
          </ac:picMkLst>
        </pc:picChg>
      </pc:sldChg>
      <pc:sldChg chg="modSp mod modAnim">
        <pc:chgData name="Bardhyl Musai" userId="e1205a02-d011-4ac2-9a7c-f95817881996" providerId="ADAL" clId="{EC9E98FE-6667-416F-A197-154A16F5EF79}" dt="2022-10-17T17:01:31.756" v="7024" actId="20577"/>
        <pc:sldMkLst>
          <pc:docMk/>
          <pc:sldMk cId="3443120129" sldId="278"/>
        </pc:sldMkLst>
        <pc:spChg chg="mod">
          <ac:chgData name="Bardhyl Musai" userId="e1205a02-d011-4ac2-9a7c-f95817881996" providerId="ADAL" clId="{EC9E98FE-6667-416F-A197-154A16F5EF79}" dt="2022-10-12T07:25:13.510" v="2146" actId="255"/>
          <ac:spMkLst>
            <pc:docMk/>
            <pc:sldMk cId="3443120129" sldId="278"/>
            <ac:spMk id="2" creationId="{19256B7E-1633-44AB-8584-82DF5B726834}"/>
          </ac:spMkLst>
        </pc:spChg>
        <pc:spChg chg="mod">
          <ac:chgData name="Bardhyl Musai" userId="e1205a02-d011-4ac2-9a7c-f95817881996" providerId="ADAL" clId="{EC9E98FE-6667-416F-A197-154A16F5EF79}" dt="2022-10-12T07:30:44.387" v="2562" actId="1076"/>
          <ac:spMkLst>
            <pc:docMk/>
            <pc:sldMk cId="3443120129" sldId="278"/>
            <ac:spMk id="3" creationId="{EFB90AB4-D228-4548-B072-726498212362}"/>
          </ac:spMkLst>
        </pc:spChg>
        <pc:spChg chg="mod">
          <ac:chgData name="Bardhyl Musai" userId="e1205a02-d011-4ac2-9a7c-f95817881996" providerId="ADAL" clId="{EC9E98FE-6667-416F-A197-154A16F5EF79}" dt="2022-10-17T17:01:31.756" v="7024" actId="20577"/>
          <ac:spMkLst>
            <pc:docMk/>
            <pc:sldMk cId="3443120129" sldId="278"/>
            <ac:spMk id="4" creationId="{950677C9-3E42-427F-93B8-526692906471}"/>
          </ac:spMkLst>
        </pc:spChg>
      </pc:sldChg>
      <pc:sldChg chg="delSp modSp mod modAnim">
        <pc:chgData name="Bardhyl Musai" userId="e1205a02-d011-4ac2-9a7c-f95817881996" providerId="ADAL" clId="{EC9E98FE-6667-416F-A197-154A16F5EF79}" dt="2022-10-17T17:02:05.029" v="7031" actId="20577"/>
        <pc:sldMkLst>
          <pc:docMk/>
          <pc:sldMk cId="2824400642" sldId="279"/>
        </pc:sldMkLst>
        <pc:spChg chg="mod">
          <ac:chgData name="Bardhyl Musai" userId="e1205a02-d011-4ac2-9a7c-f95817881996" providerId="ADAL" clId="{EC9E98FE-6667-416F-A197-154A16F5EF79}" dt="2022-10-12T07:31:40.476" v="2585" actId="14100"/>
          <ac:spMkLst>
            <pc:docMk/>
            <pc:sldMk cId="2824400642" sldId="279"/>
            <ac:spMk id="2" creationId="{D543047E-FBFD-4F79-BCA5-10E69740F030}"/>
          </ac:spMkLst>
        </pc:spChg>
        <pc:spChg chg="del">
          <ac:chgData name="Bardhyl Musai" userId="e1205a02-d011-4ac2-9a7c-f95817881996" providerId="ADAL" clId="{EC9E98FE-6667-416F-A197-154A16F5EF79}" dt="2022-10-12T07:31:33.105" v="2583" actId="478"/>
          <ac:spMkLst>
            <pc:docMk/>
            <pc:sldMk cId="2824400642" sldId="279"/>
            <ac:spMk id="8" creationId="{49CDB15C-5A10-B5F8-7D7C-E0B93C202F76}"/>
          </ac:spMkLst>
        </pc:spChg>
        <pc:spChg chg="mod">
          <ac:chgData name="Bardhyl Musai" userId="e1205a02-d011-4ac2-9a7c-f95817881996" providerId="ADAL" clId="{EC9E98FE-6667-416F-A197-154A16F5EF79}" dt="2022-10-17T17:02:05.029" v="7031" actId="20577"/>
          <ac:spMkLst>
            <pc:docMk/>
            <pc:sldMk cId="2824400642" sldId="279"/>
            <ac:spMk id="9" creationId="{74499CA2-2DAE-4D8C-632D-4897C60E6B11}"/>
          </ac:spMkLst>
        </pc:spChg>
      </pc:sldChg>
      <pc:sldChg chg="addSp modSp mod ord modAnim">
        <pc:chgData name="Bardhyl Musai" userId="e1205a02-d011-4ac2-9a7c-f95817881996" providerId="ADAL" clId="{EC9E98FE-6667-416F-A197-154A16F5EF79}" dt="2022-10-17T17:01:36.903" v="7025" actId="20577"/>
        <pc:sldMkLst>
          <pc:docMk/>
          <pc:sldMk cId="1133648608" sldId="280"/>
        </pc:sldMkLst>
        <pc:spChg chg="mod">
          <ac:chgData name="Bardhyl Musai" userId="e1205a02-d011-4ac2-9a7c-f95817881996" providerId="ADAL" clId="{EC9E98FE-6667-416F-A197-154A16F5EF79}" dt="2022-10-12T12:08:17.829" v="3556" actId="1076"/>
          <ac:spMkLst>
            <pc:docMk/>
            <pc:sldMk cId="1133648608" sldId="280"/>
            <ac:spMk id="2" creationId="{D543047E-FBFD-4F79-BCA5-10E69740F030}"/>
          </ac:spMkLst>
        </pc:spChg>
        <pc:spChg chg="add mod">
          <ac:chgData name="Bardhyl Musai" userId="e1205a02-d011-4ac2-9a7c-f95817881996" providerId="ADAL" clId="{EC9E98FE-6667-416F-A197-154A16F5EF79}" dt="2022-10-13T15:28:46.285" v="6691" actId="20577"/>
          <ac:spMkLst>
            <pc:docMk/>
            <pc:sldMk cId="1133648608" sldId="280"/>
            <ac:spMk id="4" creationId="{8D6C5872-9464-D8E5-F125-FD63E24C5C4D}"/>
          </ac:spMkLst>
        </pc:spChg>
        <pc:spChg chg="mod">
          <ac:chgData name="Bardhyl Musai" userId="e1205a02-d011-4ac2-9a7c-f95817881996" providerId="ADAL" clId="{EC9E98FE-6667-416F-A197-154A16F5EF79}" dt="2022-10-12T12:09:14.616" v="3560" actId="5793"/>
          <ac:spMkLst>
            <pc:docMk/>
            <pc:sldMk cId="1133648608" sldId="280"/>
            <ac:spMk id="8" creationId="{49CDB15C-5A10-B5F8-7D7C-E0B93C202F76}"/>
          </ac:spMkLst>
        </pc:spChg>
        <pc:spChg chg="mod">
          <ac:chgData name="Bardhyl Musai" userId="e1205a02-d011-4ac2-9a7c-f95817881996" providerId="ADAL" clId="{EC9E98FE-6667-416F-A197-154A16F5EF79}" dt="2022-10-17T17:01:36.903" v="7025" actId="20577"/>
          <ac:spMkLst>
            <pc:docMk/>
            <pc:sldMk cId="1133648608" sldId="280"/>
            <ac:spMk id="9" creationId="{74499CA2-2DAE-4D8C-632D-4897C60E6B11}"/>
          </ac:spMkLst>
        </pc:spChg>
      </pc:sldChg>
      <pc:sldChg chg="del">
        <pc:chgData name="Bardhyl Musai" userId="e1205a02-d011-4ac2-9a7c-f95817881996" providerId="ADAL" clId="{EC9E98FE-6667-416F-A197-154A16F5EF79}" dt="2022-10-12T19:28:11.976" v="4453" actId="47"/>
        <pc:sldMkLst>
          <pc:docMk/>
          <pc:sldMk cId="2549058105" sldId="281"/>
        </pc:sldMkLst>
      </pc:sldChg>
      <pc:sldChg chg="del">
        <pc:chgData name="Bardhyl Musai" userId="e1205a02-d011-4ac2-9a7c-f95817881996" providerId="ADAL" clId="{EC9E98FE-6667-416F-A197-154A16F5EF79}" dt="2022-10-12T19:28:14.081" v="4454" actId="47"/>
        <pc:sldMkLst>
          <pc:docMk/>
          <pc:sldMk cId="4066500348" sldId="282"/>
        </pc:sldMkLst>
      </pc:sldChg>
      <pc:sldChg chg="del">
        <pc:chgData name="Bardhyl Musai" userId="e1205a02-d011-4ac2-9a7c-f95817881996" providerId="ADAL" clId="{EC9E98FE-6667-416F-A197-154A16F5EF79}" dt="2022-10-12T19:28:15.419" v="4455" actId="47"/>
        <pc:sldMkLst>
          <pc:docMk/>
          <pc:sldMk cId="1380814831" sldId="283"/>
        </pc:sldMkLst>
      </pc:sldChg>
      <pc:sldChg chg="addSp delSp modSp mod ord modAnim">
        <pc:chgData name="Bardhyl Musai" userId="e1205a02-d011-4ac2-9a7c-f95817881996" providerId="ADAL" clId="{EC9E98FE-6667-416F-A197-154A16F5EF79}" dt="2022-10-13T15:20:36.999" v="6659"/>
        <pc:sldMkLst>
          <pc:docMk/>
          <pc:sldMk cId="845448338" sldId="284"/>
        </pc:sldMkLst>
        <pc:spChg chg="del">
          <ac:chgData name="Bardhyl Musai" userId="e1205a02-d011-4ac2-9a7c-f95817881996" providerId="ADAL" clId="{EC9E98FE-6667-416F-A197-154A16F5EF79}" dt="2022-10-11T19:53:34.080" v="1037" actId="478"/>
          <ac:spMkLst>
            <pc:docMk/>
            <pc:sldMk cId="845448338" sldId="284"/>
            <ac:spMk id="2" creationId="{D543047E-FBFD-4F79-BCA5-10E69740F030}"/>
          </ac:spMkLst>
        </pc:spChg>
        <pc:spChg chg="add del mod">
          <ac:chgData name="Bardhyl Musai" userId="e1205a02-d011-4ac2-9a7c-f95817881996" providerId="ADAL" clId="{EC9E98FE-6667-416F-A197-154A16F5EF79}" dt="2022-10-11T19:53:36.529" v="1038" actId="478"/>
          <ac:spMkLst>
            <pc:docMk/>
            <pc:sldMk cId="845448338" sldId="284"/>
            <ac:spMk id="4" creationId="{0569A262-222F-87DA-0344-5FD40A369961}"/>
          </ac:spMkLst>
        </pc:spChg>
        <pc:spChg chg="add mod">
          <ac:chgData name="Bardhyl Musai" userId="e1205a02-d011-4ac2-9a7c-f95817881996" providerId="ADAL" clId="{EC9E98FE-6667-416F-A197-154A16F5EF79}" dt="2022-10-11T20:09:03.295" v="1351" actId="14100"/>
          <ac:spMkLst>
            <pc:docMk/>
            <pc:sldMk cId="845448338" sldId="284"/>
            <ac:spMk id="5" creationId="{F4B6F4D9-52FB-77EA-AEBB-319A1CE73A31}"/>
          </ac:spMkLst>
        </pc:spChg>
        <pc:spChg chg="del">
          <ac:chgData name="Bardhyl Musai" userId="e1205a02-d011-4ac2-9a7c-f95817881996" providerId="ADAL" clId="{EC9E98FE-6667-416F-A197-154A16F5EF79}" dt="2022-10-11T19:53:42.164" v="1040" actId="478"/>
          <ac:spMkLst>
            <pc:docMk/>
            <pc:sldMk cId="845448338" sldId="284"/>
            <ac:spMk id="8" creationId="{49CDB15C-5A10-B5F8-7D7C-E0B93C202F76}"/>
          </ac:spMkLst>
        </pc:spChg>
        <pc:spChg chg="del">
          <ac:chgData name="Bardhyl Musai" userId="e1205a02-d011-4ac2-9a7c-f95817881996" providerId="ADAL" clId="{EC9E98FE-6667-416F-A197-154A16F5EF79}" dt="2022-10-11T19:53:44.724" v="1041" actId="478"/>
          <ac:spMkLst>
            <pc:docMk/>
            <pc:sldMk cId="845448338" sldId="284"/>
            <ac:spMk id="9" creationId="{74499CA2-2DAE-4D8C-632D-4897C60E6B11}"/>
          </ac:spMkLst>
        </pc:spChg>
        <pc:spChg chg="add del mod">
          <ac:chgData name="Bardhyl Musai" userId="e1205a02-d011-4ac2-9a7c-f95817881996" providerId="ADAL" clId="{EC9E98FE-6667-416F-A197-154A16F5EF79}" dt="2022-10-11T19:54:01.421" v="1042" actId="478"/>
          <ac:spMkLst>
            <pc:docMk/>
            <pc:sldMk cId="845448338" sldId="284"/>
            <ac:spMk id="10" creationId="{0AE4CFCC-4313-5C51-059C-D93391C84029}"/>
          </ac:spMkLst>
        </pc:spChg>
        <pc:spChg chg="add mod">
          <ac:chgData name="Bardhyl Musai" userId="e1205a02-d011-4ac2-9a7c-f95817881996" providerId="ADAL" clId="{EC9E98FE-6667-416F-A197-154A16F5EF79}" dt="2022-10-12T07:12:01.116" v="1573" actId="948"/>
          <ac:spMkLst>
            <pc:docMk/>
            <pc:sldMk cId="845448338" sldId="284"/>
            <ac:spMk id="16" creationId="{E97DA6EC-40C5-6230-5AF3-512DEC7C5608}"/>
          </ac:spMkLst>
        </pc:spChg>
        <pc:spChg chg="add mod">
          <ac:chgData name="Bardhyl Musai" userId="e1205a02-d011-4ac2-9a7c-f95817881996" providerId="ADAL" clId="{EC9E98FE-6667-416F-A197-154A16F5EF79}" dt="2022-10-12T07:12:56.260" v="1580" actId="1076"/>
          <ac:spMkLst>
            <pc:docMk/>
            <pc:sldMk cId="845448338" sldId="284"/>
            <ac:spMk id="17" creationId="{45971F8E-12A2-B0F5-3F6F-49D8523B3570}"/>
          </ac:spMkLst>
        </pc:spChg>
        <pc:picChg chg="add mod">
          <ac:chgData name="Bardhyl Musai" userId="e1205a02-d011-4ac2-9a7c-f95817881996" providerId="ADAL" clId="{EC9E98FE-6667-416F-A197-154A16F5EF79}" dt="2022-10-11T20:07:19.414" v="1330" actId="14100"/>
          <ac:picMkLst>
            <pc:docMk/>
            <pc:sldMk cId="845448338" sldId="284"/>
            <ac:picMk id="11" creationId="{DAA36D27-5521-EE5D-A029-84EE572EC837}"/>
          </ac:picMkLst>
        </pc:picChg>
        <pc:picChg chg="add del mod">
          <ac:chgData name="Bardhyl Musai" userId="e1205a02-d011-4ac2-9a7c-f95817881996" providerId="ADAL" clId="{EC9E98FE-6667-416F-A197-154A16F5EF79}" dt="2022-10-11T19:56:13.751" v="1069" actId="478"/>
          <ac:picMkLst>
            <pc:docMk/>
            <pc:sldMk cId="845448338" sldId="284"/>
            <ac:picMk id="12" creationId="{1F0BFB34-FD69-9B24-75B8-D4E8B4C4A095}"/>
          </ac:picMkLst>
        </pc:picChg>
        <pc:picChg chg="add mod">
          <ac:chgData name="Bardhyl Musai" userId="e1205a02-d011-4ac2-9a7c-f95817881996" providerId="ADAL" clId="{EC9E98FE-6667-416F-A197-154A16F5EF79}" dt="2022-10-11T20:07:22.132" v="1331" actId="14100"/>
          <ac:picMkLst>
            <pc:docMk/>
            <pc:sldMk cId="845448338" sldId="284"/>
            <ac:picMk id="13" creationId="{87CEB24D-C10A-481F-D3C4-D4BDAF4B1320}"/>
          </ac:picMkLst>
        </pc:picChg>
        <pc:picChg chg="add mod">
          <ac:chgData name="Bardhyl Musai" userId="e1205a02-d011-4ac2-9a7c-f95817881996" providerId="ADAL" clId="{EC9E98FE-6667-416F-A197-154A16F5EF79}" dt="2022-10-11T19:58:01.779" v="1088" actId="1076"/>
          <ac:picMkLst>
            <pc:docMk/>
            <pc:sldMk cId="845448338" sldId="284"/>
            <ac:picMk id="14" creationId="{ED3CB8C7-1350-7588-B9AC-D7C0EA540F17}"/>
          </ac:picMkLst>
        </pc:picChg>
        <pc:picChg chg="add mod">
          <ac:chgData name="Bardhyl Musai" userId="e1205a02-d011-4ac2-9a7c-f95817881996" providerId="ADAL" clId="{EC9E98FE-6667-416F-A197-154A16F5EF79}" dt="2022-10-11T19:58:05.479" v="1089" actId="1076"/>
          <ac:picMkLst>
            <pc:docMk/>
            <pc:sldMk cId="845448338" sldId="284"/>
            <ac:picMk id="15" creationId="{8EEAB83F-DC2E-85E1-5920-F6462020E84F}"/>
          </ac:picMkLst>
        </pc:picChg>
      </pc:sldChg>
      <pc:sldChg chg="modSp mod modAnim">
        <pc:chgData name="Bardhyl Musai" userId="e1205a02-d011-4ac2-9a7c-f95817881996" providerId="ADAL" clId="{EC9E98FE-6667-416F-A197-154A16F5EF79}" dt="2022-10-13T15:10:19.696" v="6639"/>
        <pc:sldMkLst>
          <pc:docMk/>
          <pc:sldMk cId="769890421" sldId="285"/>
        </pc:sldMkLst>
        <pc:spChg chg="mod">
          <ac:chgData name="Bardhyl Musai" userId="e1205a02-d011-4ac2-9a7c-f95817881996" providerId="ADAL" clId="{EC9E98FE-6667-416F-A197-154A16F5EF79}" dt="2022-10-12T07:48:18.562" v="3067" actId="1076"/>
          <ac:spMkLst>
            <pc:docMk/>
            <pc:sldMk cId="769890421" sldId="285"/>
            <ac:spMk id="2" creationId="{8C543F67-9C70-4748-8C0C-3A7863422F99}"/>
          </ac:spMkLst>
        </pc:spChg>
        <pc:spChg chg="mod">
          <ac:chgData name="Bardhyl Musai" userId="e1205a02-d011-4ac2-9a7c-f95817881996" providerId="ADAL" clId="{EC9E98FE-6667-416F-A197-154A16F5EF79}" dt="2022-10-12T12:04:29.987" v="3507" actId="113"/>
          <ac:spMkLst>
            <pc:docMk/>
            <pc:sldMk cId="769890421" sldId="285"/>
            <ac:spMk id="3" creationId="{95B371F2-DBA5-415A-82C8-651F587B857A}"/>
          </ac:spMkLst>
        </pc:spChg>
      </pc:sldChg>
      <pc:sldChg chg="addSp delSp modSp mod delAnim modAnim">
        <pc:chgData name="Bardhyl Musai" userId="e1205a02-d011-4ac2-9a7c-f95817881996" providerId="ADAL" clId="{EC9E98FE-6667-416F-A197-154A16F5EF79}" dt="2022-10-13T20:36:26.431" v="6928"/>
        <pc:sldMkLst>
          <pc:docMk/>
          <pc:sldMk cId="1361914864" sldId="286"/>
        </pc:sldMkLst>
        <pc:spChg chg="add mod">
          <ac:chgData name="Bardhyl Musai" userId="e1205a02-d011-4ac2-9a7c-f95817881996" providerId="ADAL" clId="{EC9E98FE-6667-416F-A197-154A16F5EF79}" dt="2022-10-13T20:34:39.408" v="6904" actId="1076"/>
          <ac:spMkLst>
            <pc:docMk/>
            <pc:sldMk cId="1361914864" sldId="286"/>
            <ac:spMk id="3" creationId="{ABA0FC9C-9A75-EBFB-B614-43334430EB74}"/>
          </ac:spMkLst>
        </pc:spChg>
        <pc:spChg chg="add mod">
          <ac:chgData name="Bardhyl Musai" userId="e1205a02-d011-4ac2-9a7c-f95817881996" providerId="ADAL" clId="{EC9E98FE-6667-416F-A197-154A16F5EF79}" dt="2022-10-13T20:35:41.137" v="6923" actId="20577"/>
          <ac:spMkLst>
            <pc:docMk/>
            <pc:sldMk cId="1361914864" sldId="286"/>
            <ac:spMk id="4" creationId="{4D768C29-429E-7B0E-BF31-B5DC072D11D7}"/>
          </ac:spMkLst>
        </pc:spChg>
        <pc:spChg chg="add mod">
          <ac:chgData name="Bardhyl Musai" userId="e1205a02-d011-4ac2-9a7c-f95817881996" providerId="ADAL" clId="{EC9E98FE-6667-416F-A197-154A16F5EF79}" dt="2022-10-13T20:35:24.987" v="6918" actId="20577"/>
          <ac:spMkLst>
            <pc:docMk/>
            <pc:sldMk cId="1361914864" sldId="286"/>
            <ac:spMk id="5" creationId="{2C2E1668-E3B1-3D29-5B50-66468BE2A7B7}"/>
          </ac:spMkLst>
        </pc:spChg>
        <pc:spChg chg="del mod">
          <ac:chgData name="Bardhyl Musai" userId="e1205a02-d011-4ac2-9a7c-f95817881996" providerId="ADAL" clId="{EC9E98FE-6667-416F-A197-154A16F5EF79}" dt="2022-10-13T20:25:40.140" v="6810" actId="478"/>
          <ac:spMkLst>
            <pc:docMk/>
            <pc:sldMk cId="1361914864" sldId="286"/>
            <ac:spMk id="6" creationId="{9DAE6596-C859-2608-7581-9338060D29B4}"/>
          </ac:spMkLst>
        </pc:spChg>
        <pc:picChg chg="mod">
          <ac:chgData name="Bardhyl Musai" userId="e1205a02-d011-4ac2-9a7c-f95817881996" providerId="ADAL" clId="{EC9E98FE-6667-416F-A197-154A16F5EF79}" dt="2022-10-13T20:33:14.087" v="6877" actId="1076"/>
          <ac:picMkLst>
            <pc:docMk/>
            <pc:sldMk cId="1361914864" sldId="286"/>
            <ac:picMk id="7" creationId="{B20D30ED-CCD9-B411-2EEF-DAA55E0287B4}"/>
          </ac:picMkLst>
        </pc:picChg>
        <pc:picChg chg="mod">
          <ac:chgData name="Bardhyl Musai" userId="e1205a02-d011-4ac2-9a7c-f95817881996" providerId="ADAL" clId="{EC9E98FE-6667-416F-A197-154A16F5EF79}" dt="2022-10-13T20:28:17.213" v="6847" actId="1076"/>
          <ac:picMkLst>
            <pc:docMk/>
            <pc:sldMk cId="1361914864" sldId="286"/>
            <ac:picMk id="8" creationId="{090618D1-D0CA-8BE3-0CFF-D714DB99B95A}"/>
          </ac:picMkLst>
        </pc:picChg>
        <pc:picChg chg="mod">
          <ac:chgData name="Bardhyl Musai" userId="e1205a02-d011-4ac2-9a7c-f95817881996" providerId="ADAL" clId="{EC9E98FE-6667-416F-A197-154A16F5EF79}" dt="2022-10-13T20:32:52.168" v="6873" actId="1076"/>
          <ac:picMkLst>
            <pc:docMk/>
            <pc:sldMk cId="1361914864" sldId="286"/>
            <ac:picMk id="9" creationId="{15468F8F-9D1B-1C8E-3293-EEC57AA8335C}"/>
          </ac:picMkLst>
        </pc:picChg>
      </pc:sldChg>
      <pc:sldChg chg="delSp modSp mod modAnim">
        <pc:chgData name="Bardhyl Musai" userId="e1205a02-d011-4ac2-9a7c-f95817881996" providerId="ADAL" clId="{EC9E98FE-6667-416F-A197-154A16F5EF79}" dt="2022-10-17T17:01:42.389" v="7027" actId="20577"/>
        <pc:sldMkLst>
          <pc:docMk/>
          <pc:sldMk cId="3278692650" sldId="287"/>
        </pc:sldMkLst>
        <pc:spChg chg="del">
          <ac:chgData name="Bardhyl Musai" userId="e1205a02-d011-4ac2-9a7c-f95817881996" providerId="ADAL" clId="{EC9E98FE-6667-416F-A197-154A16F5EF79}" dt="2022-10-12T12:23:25.207" v="3678" actId="478"/>
          <ac:spMkLst>
            <pc:docMk/>
            <pc:sldMk cId="3278692650" sldId="287"/>
            <ac:spMk id="4" creationId="{8D6C5872-9464-D8E5-F125-FD63E24C5C4D}"/>
          </ac:spMkLst>
        </pc:spChg>
        <pc:spChg chg="mod">
          <ac:chgData name="Bardhyl Musai" userId="e1205a02-d011-4ac2-9a7c-f95817881996" providerId="ADAL" clId="{EC9E98FE-6667-416F-A197-154A16F5EF79}" dt="2022-10-12T12:19:28.780" v="3640" actId="20577"/>
          <ac:spMkLst>
            <pc:docMk/>
            <pc:sldMk cId="3278692650" sldId="287"/>
            <ac:spMk id="8" creationId="{49CDB15C-5A10-B5F8-7D7C-E0B93C202F76}"/>
          </ac:spMkLst>
        </pc:spChg>
        <pc:spChg chg="mod">
          <ac:chgData name="Bardhyl Musai" userId="e1205a02-d011-4ac2-9a7c-f95817881996" providerId="ADAL" clId="{EC9E98FE-6667-416F-A197-154A16F5EF79}" dt="2022-10-17T17:01:42.389" v="7027" actId="20577"/>
          <ac:spMkLst>
            <pc:docMk/>
            <pc:sldMk cId="3278692650" sldId="287"/>
            <ac:spMk id="9" creationId="{74499CA2-2DAE-4D8C-632D-4897C60E6B11}"/>
          </ac:spMkLst>
        </pc:spChg>
      </pc:sldChg>
      <pc:sldChg chg="delSp modSp mod modAnim">
        <pc:chgData name="Bardhyl Musai" userId="e1205a02-d011-4ac2-9a7c-f95817881996" providerId="ADAL" clId="{EC9E98FE-6667-416F-A197-154A16F5EF79}" dt="2022-10-17T12:06:07.365" v="7019" actId="20577"/>
        <pc:sldMkLst>
          <pc:docMk/>
          <pc:sldMk cId="1304424771" sldId="288"/>
        </pc:sldMkLst>
        <pc:spChg chg="del">
          <ac:chgData name="Bardhyl Musai" userId="e1205a02-d011-4ac2-9a7c-f95817881996" providerId="ADAL" clId="{EC9E98FE-6667-416F-A197-154A16F5EF79}" dt="2022-10-12T12:42:27.622" v="3817" actId="478"/>
          <ac:spMkLst>
            <pc:docMk/>
            <pc:sldMk cId="1304424771" sldId="288"/>
            <ac:spMk id="4" creationId="{8D6C5872-9464-D8E5-F125-FD63E24C5C4D}"/>
          </ac:spMkLst>
        </pc:spChg>
        <pc:spChg chg="mod">
          <ac:chgData name="Bardhyl Musai" userId="e1205a02-d011-4ac2-9a7c-f95817881996" providerId="ADAL" clId="{EC9E98FE-6667-416F-A197-154A16F5EF79}" dt="2022-10-12T12:40:11.952" v="3809" actId="14100"/>
          <ac:spMkLst>
            <pc:docMk/>
            <pc:sldMk cId="1304424771" sldId="288"/>
            <ac:spMk id="8" creationId="{49CDB15C-5A10-B5F8-7D7C-E0B93C202F76}"/>
          </ac:spMkLst>
        </pc:spChg>
        <pc:spChg chg="mod">
          <ac:chgData name="Bardhyl Musai" userId="e1205a02-d011-4ac2-9a7c-f95817881996" providerId="ADAL" clId="{EC9E98FE-6667-416F-A197-154A16F5EF79}" dt="2022-10-17T12:06:07.365" v="7019" actId="20577"/>
          <ac:spMkLst>
            <pc:docMk/>
            <pc:sldMk cId="1304424771" sldId="288"/>
            <ac:spMk id="9" creationId="{74499CA2-2DAE-4D8C-632D-4897C60E6B11}"/>
          </ac:spMkLst>
        </pc:spChg>
      </pc:sldChg>
      <pc:sldChg chg="modSp mod modAnim">
        <pc:chgData name="Bardhyl Musai" userId="e1205a02-d011-4ac2-9a7c-f95817881996" providerId="ADAL" clId="{EC9E98FE-6667-416F-A197-154A16F5EF79}" dt="2022-10-13T15:23:20.790" v="6672"/>
        <pc:sldMkLst>
          <pc:docMk/>
          <pc:sldMk cId="1387987963" sldId="289"/>
        </pc:sldMkLst>
        <pc:spChg chg="mod">
          <ac:chgData name="Bardhyl Musai" userId="e1205a02-d011-4ac2-9a7c-f95817881996" providerId="ADAL" clId="{EC9E98FE-6667-416F-A197-154A16F5EF79}" dt="2022-10-12T12:45:28.360" v="3865" actId="113"/>
          <ac:spMkLst>
            <pc:docMk/>
            <pc:sldMk cId="1387987963" sldId="289"/>
            <ac:spMk id="8" creationId="{49CDB15C-5A10-B5F8-7D7C-E0B93C202F76}"/>
          </ac:spMkLst>
        </pc:spChg>
        <pc:spChg chg="mod">
          <ac:chgData name="Bardhyl Musai" userId="e1205a02-d011-4ac2-9a7c-f95817881996" providerId="ADAL" clId="{EC9E98FE-6667-416F-A197-154A16F5EF79}" dt="2022-10-12T12:57:35.296" v="3971" actId="12"/>
          <ac:spMkLst>
            <pc:docMk/>
            <pc:sldMk cId="1387987963" sldId="289"/>
            <ac:spMk id="9" creationId="{74499CA2-2DAE-4D8C-632D-4897C60E6B11}"/>
          </ac:spMkLst>
        </pc:spChg>
      </pc:sldChg>
      <pc:sldChg chg="addSp delSp modSp mod modAnim">
        <pc:chgData name="Bardhyl Musai" userId="e1205a02-d011-4ac2-9a7c-f95817881996" providerId="ADAL" clId="{EC9E98FE-6667-416F-A197-154A16F5EF79}" dt="2022-10-17T17:01:14.142" v="7022" actId="20577"/>
        <pc:sldMkLst>
          <pc:docMk/>
          <pc:sldMk cId="213079970" sldId="290"/>
        </pc:sldMkLst>
        <pc:spChg chg="mod">
          <ac:chgData name="Bardhyl Musai" userId="e1205a02-d011-4ac2-9a7c-f95817881996" providerId="ADAL" clId="{EC9E98FE-6667-416F-A197-154A16F5EF79}" dt="2022-10-12T19:04:55.691" v="4060" actId="207"/>
          <ac:spMkLst>
            <pc:docMk/>
            <pc:sldMk cId="213079970" sldId="290"/>
            <ac:spMk id="2" creationId="{D543047E-FBFD-4F79-BCA5-10E69740F030}"/>
          </ac:spMkLst>
        </pc:spChg>
        <pc:spChg chg="add del mod">
          <ac:chgData name="Bardhyl Musai" userId="e1205a02-d011-4ac2-9a7c-f95817881996" providerId="ADAL" clId="{EC9E98FE-6667-416F-A197-154A16F5EF79}" dt="2022-10-12T19:15:35.416" v="4210" actId="21"/>
          <ac:spMkLst>
            <pc:docMk/>
            <pc:sldMk cId="213079970" sldId="290"/>
            <ac:spMk id="3" creationId="{7F32317A-CA41-F63A-BCE0-968DED101327}"/>
          </ac:spMkLst>
        </pc:spChg>
        <pc:spChg chg="del">
          <ac:chgData name="Bardhyl Musai" userId="e1205a02-d011-4ac2-9a7c-f95817881996" providerId="ADAL" clId="{EC9E98FE-6667-416F-A197-154A16F5EF79}" dt="2022-10-12T19:16:23.576" v="4215" actId="478"/>
          <ac:spMkLst>
            <pc:docMk/>
            <pc:sldMk cId="213079970" sldId="290"/>
            <ac:spMk id="8" creationId="{49CDB15C-5A10-B5F8-7D7C-E0B93C202F76}"/>
          </ac:spMkLst>
        </pc:spChg>
        <pc:spChg chg="add del mod">
          <ac:chgData name="Bardhyl Musai" userId="e1205a02-d011-4ac2-9a7c-f95817881996" providerId="ADAL" clId="{EC9E98FE-6667-416F-A197-154A16F5EF79}" dt="2022-10-17T17:01:14.142" v="7022" actId="20577"/>
          <ac:spMkLst>
            <pc:docMk/>
            <pc:sldMk cId="213079970" sldId="290"/>
            <ac:spMk id="9" creationId="{74499CA2-2DAE-4D8C-632D-4897C60E6B11}"/>
          </ac:spMkLst>
        </pc:spChg>
        <pc:picChg chg="add del mod">
          <ac:chgData name="Bardhyl Musai" userId="e1205a02-d011-4ac2-9a7c-f95817881996" providerId="ADAL" clId="{EC9E98FE-6667-416F-A197-154A16F5EF79}" dt="2022-10-12T19:16:16.474" v="4214" actId="21"/>
          <ac:picMkLst>
            <pc:docMk/>
            <pc:sldMk cId="213079970" sldId="290"/>
            <ac:picMk id="1026" creationId="{8C06D555-73C6-5AD9-6271-BE459D5E7FA4}"/>
          </ac:picMkLst>
        </pc:picChg>
      </pc:sldChg>
      <pc:sldChg chg="addSp delSp modSp mod modAnim">
        <pc:chgData name="Bardhyl Musai" userId="e1205a02-d011-4ac2-9a7c-f95817881996" providerId="ADAL" clId="{EC9E98FE-6667-416F-A197-154A16F5EF79}" dt="2022-10-13T14:45:50.442" v="6502"/>
        <pc:sldMkLst>
          <pc:docMk/>
          <pc:sldMk cId="3130534727" sldId="291"/>
        </pc:sldMkLst>
        <pc:spChg chg="add del mod">
          <ac:chgData name="Bardhyl Musai" userId="e1205a02-d011-4ac2-9a7c-f95817881996" providerId="ADAL" clId="{EC9E98FE-6667-416F-A197-154A16F5EF79}" dt="2022-10-12T19:20:22.019" v="4274" actId="478"/>
          <ac:spMkLst>
            <pc:docMk/>
            <pc:sldMk cId="3130534727" sldId="291"/>
            <ac:spMk id="3" creationId="{6CC85756-94CC-006F-0379-673050483D12}"/>
          </ac:spMkLst>
        </pc:spChg>
        <pc:spChg chg="mod">
          <ac:chgData name="Bardhyl Musai" userId="e1205a02-d011-4ac2-9a7c-f95817881996" providerId="ADAL" clId="{EC9E98FE-6667-416F-A197-154A16F5EF79}" dt="2022-10-12T19:20:24.714" v="4275"/>
          <ac:spMkLst>
            <pc:docMk/>
            <pc:sldMk cId="3130534727" sldId="291"/>
            <ac:spMk id="5" creationId="{F4B6F4D9-52FB-77EA-AEBB-319A1CE73A31}"/>
          </ac:spMkLst>
        </pc:spChg>
        <pc:spChg chg="mod">
          <ac:chgData name="Bardhyl Musai" userId="e1205a02-d011-4ac2-9a7c-f95817881996" providerId="ADAL" clId="{EC9E98FE-6667-416F-A197-154A16F5EF79}" dt="2022-10-12T19:20:24.714" v="4275"/>
          <ac:spMkLst>
            <pc:docMk/>
            <pc:sldMk cId="3130534727" sldId="291"/>
            <ac:spMk id="7" creationId="{50A86E01-62BB-5145-A6C3-515717DD327C}"/>
          </ac:spMkLst>
        </pc:spChg>
        <pc:spChg chg="del">
          <ac:chgData name="Bardhyl Musai" userId="e1205a02-d011-4ac2-9a7c-f95817881996" providerId="ADAL" clId="{EC9E98FE-6667-416F-A197-154A16F5EF79}" dt="2022-10-12T19:19:39.930" v="4264" actId="478"/>
          <ac:spMkLst>
            <pc:docMk/>
            <pc:sldMk cId="3130534727" sldId="291"/>
            <ac:spMk id="16" creationId="{E97DA6EC-40C5-6230-5AF3-512DEC7C5608}"/>
          </ac:spMkLst>
        </pc:spChg>
        <pc:spChg chg="mod">
          <ac:chgData name="Bardhyl Musai" userId="e1205a02-d011-4ac2-9a7c-f95817881996" providerId="ADAL" clId="{EC9E98FE-6667-416F-A197-154A16F5EF79}" dt="2022-10-12T19:20:24.714" v="4275"/>
          <ac:spMkLst>
            <pc:docMk/>
            <pc:sldMk cId="3130534727" sldId="291"/>
            <ac:spMk id="17" creationId="{45971F8E-12A2-B0F5-3F6F-49D8523B3570}"/>
          </ac:spMkLst>
        </pc:spChg>
        <pc:grpChg chg="mod">
          <ac:chgData name="Bardhyl Musai" userId="e1205a02-d011-4ac2-9a7c-f95817881996" providerId="ADAL" clId="{EC9E98FE-6667-416F-A197-154A16F5EF79}" dt="2022-10-12T19:20:24.714" v="4275"/>
          <ac:grpSpMkLst>
            <pc:docMk/>
            <pc:sldMk cId="3130534727" sldId="291"/>
            <ac:grpSpMk id="1" creationId="{00000000-0000-0000-0000-000000000000}"/>
          </ac:grpSpMkLst>
        </pc:grpChg>
        <pc:grpChg chg="add del mod">
          <ac:chgData name="Bardhyl Musai" userId="e1205a02-d011-4ac2-9a7c-f95817881996" providerId="ADAL" clId="{EC9E98FE-6667-416F-A197-154A16F5EF79}" dt="2022-10-12T19:20:22.019" v="4274" actId="478"/>
          <ac:grpSpMkLst>
            <pc:docMk/>
            <pc:sldMk cId="3130534727" sldId="291"/>
            <ac:grpSpMk id="4" creationId="{3652EBEC-A25A-1B28-4BFE-5A2AB5EAAF84}"/>
          </ac:grpSpMkLst>
        </pc:grpChg>
        <pc:grpChg chg="add mod">
          <ac:chgData name="Bardhyl Musai" userId="e1205a02-d011-4ac2-9a7c-f95817881996" providerId="ADAL" clId="{EC9E98FE-6667-416F-A197-154A16F5EF79}" dt="2022-10-12T19:22:14.147" v="4286" actId="1076"/>
          <ac:grpSpMkLst>
            <pc:docMk/>
            <pc:sldMk cId="3130534727" sldId="291"/>
            <ac:grpSpMk id="6" creationId="{25CD4F96-ED79-FFC3-D5E1-6483B822165F}"/>
          </ac:grpSpMkLst>
        </pc:grpChg>
        <pc:picChg chg="del">
          <ac:chgData name="Bardhyl Musai" userId="e1205a02-d011-4ac2-9a7c-f95817881996" providerId="ADAL" clId="{EC9E98FE-6667-416F-A197-154A16F5EF79}" dt="2022-10-12T19:19:43.453" v="4266" actId="478"/>
          <ac:picMkLst>
            <pc:docMk/>
            <pc:sldMk cId="3130534727" sldId="291"/>
            <ac:picMk id="11" creationId="{DAA36D27-5521-EE5D-A029-84EE572EC837}"/>
          </ac:picMkLst>
        </pc:picChg>
        <pc:picChg chg="del">
          <ac:chgData name="Bardhyl Musai" userId="e1205a02-d011-4ac2-9a7c-f95817881996" providerId="ADAL" clId="{EC9E98FE-6667-416F-A197-154A16F5EF79}" dt="2022-10-12T19:19:46.152" v="4267" actId="478"/>
          <ac:picMkLst>
            <pc:docMk/>
            <pc:sldMk cId="3130534727" sldId="291"/>
            <ac:picMk id="13" creationId="{87CEB24D-C10A-481F-D3C4-D4BDAF4B1320}"/>
          </ac:picMkLst>
        </pc:picChg>
        <pc:picChg chg="del">
          <ac:chgData name="Bardhyl Musai" userId="e1205a02-d011-4ac2-9a7c-f95817881996" providerId="ADAL" clId="{EC9E98FE-6667-416F-A197-154A16F5EF79}" dt="2022-10-12T19:19:41.564" v="4265" actId="478"/>
          <ac:picMkLst>
            <pc:docMk/>
            <pc:sldMk cId="3130534727" sldId="291"/>
            <ac:picMk id="14" creationId="{ED3CB8C7-1350-7588-B9AC-D7C0EA540F17}"/>
          </ac:picMkLst>
        </pc:picChg>
        <pc:picChg chg="del">
          <ac:chgData name="Bardhyl Musai" userId="e1205a02-d011-4ac2-9a7c-f95817881996" providerId="ADAL" clId="{EC9E98FE-6667-416F-A197-154A16F5EF79}" dt="2022-10-12T19:19:50.007" v="4268" actId="478"/>
          <ac:picMkLst>
            <pc:docMk/>
            <pc:sldMk cId="3130534727" sldId="291"/>
            <ac:picMk id="15" creationId="{8EEAB83F-DC2E-85E1-5920-F6462020E84F}"/>
          </ac:picMkLst>
        </pc:picChg>
        <pc:picChg chg="mod">
          <ac:chgData name="Bardhyl Musai" userId="e1205a02-d011-4ac2-9a7c-f95817881996" providerId="ADAL" clId="{EC9E98FE-6667-416F-A197-154A16F5EF79}" dt="2022-10-12T19:20:19.395" v="4273" actId="1076"/>
          <ac:picMkLst>
            <pc:docMk/>
            <pc:sldMk cId="3130534727" sldId="291"/>
            <ac:picMk id="2051" creationId="{F8FF48DD-726E-BA99-F3A1-126B6006E3A5}"/>
          </ac:picMkLst>
        </pc:picChg>
        <pc:picChg chg="mod">
          <ac:chgData name="Bardhyl Musai" userId="e1205a02-d011-4ac2-9a7c-f95817881996" providerId="ADAL" clId="{EC9E98FE-6667-416F-A197-154A16F5EF79}" dt="2022-10-12T19:20:19.395" v="4273" actId="1076"/>
          <ac:picMkLst>
            <pc:docMk/>
            <pc:sldMk cId="3130534727" sldId="291"/>
            <ac:picMk id="2052" creationId="{A4D1E5B8-1411-2DD0-47DB-2C7A3CF09281}"/>
          </ac:picMkLst>
        </pc:picChg>
        <pc:picChg chg="mod">
          <ac:chgData name="Bardhyl Musai" userId="e1205a02-d011-4ac2-9a7c-f95817881996" providerId="ADAL" clId="{EC9E98FE-6667-416F-A197-154A16F5EF79}" dt="2022-10-12T19:22:14.147" v="4286" actId="1076"/>
          <ac:picMkLst>
            <pc:docMk/>
            <pc:sldMk cId="3130534727" sldId="291"/>
            <ac:picMk id="2054" creationId="{6E096415-D05E-D0C5-B0E9-18BCB556604D}"/>
          </ac:picMkLst>
        </pc:picChg>
        <pc:picChg chg="mod">
          <ac:chgData name="Bardhyl Musai" userId="e1205a02-d011-4ac2-9a7c-f95817881996" providerId="ADAL" clId="{EC9E98FE-6667-416F-A197-154A16F5EF79}" dt="2022-10-12T19:22:14.147" v="4286" actId="1076"/>
          <ac:picMkLst>
            <pc:docMk/>
            <pc:sldMk cId="3130534727" sldId="291"/>
            <ac:picMk id="2055" creationId="{63CC805E-FCBD-5EFB-FD3F-9A8636556F72}"/>
          </ac:picMkLst>
        </pc:picChg>
        <pc:picChg chg="add mod">
          <ac:chgData name="Bardhyl Musai" userId="e1205a02-d011-4ac2-9a7c-f95817881996" providerId="ADAL" clId="{EC9E98FE-6667-416F-A197-154A16F5EF79}" dt="2022-10-12T19:22:25.009" v="4289" actId="1076"/>
          <ac:picMkLst>
            <pc:docMk/>
            <pc:sldMk cId="3130534727" sldId="291"/>
            <ac:picMk id="2056" creationId="{4255E89D-9319-D30A-758E-CC50B6381921}"/>
          </ac:picMkLst>
        </pc:picChg>
        <pc:picChg chg="add mod">
          <ac:chgData name="Bardhyl Musai" userId="e1205a02-d011-4ac2-9a7c-f95817881996" providerId="ADAL" clId="{EC9E98FE-6667-416F-A197-154A16F5EF79}" dt="2022-10-12T19:22:23.338" v="4288" actId="1076"/>
          <ac:picMkLst>
            <pc:docMk/>
            <pc:sldMk cId="3130534727" sldId="291"/>
            <ac:picMk id="2058" creationId="{DDF0DCE5-4FEE-B106-F0C5-F82D4FB84D58}"/>
          </ac:picMkLst>
        </pc:picChg>
      </pc:sldChg>
      <pc:sldChg chg="modSp mod modAnim">
        <pc:chgData name="Bardhyl Musai" userId="e1205a02-d011-4ac2-9a7c-f95817881996" providerId="ADAL" clId="{EC9E98FE-6667-416F-A197-154A16F5EF79}" dt="2022-10-17T17:01:59.102" v="7029" actId="20577"/>
        <pc:sldMkLst>
          <pc:docMk/>
          <pc:sldMk cId="1993972700" sldId="292"/>
        </pc:sldMkLst>
        <pc:spChg chg="mod">
          <ac:chgData name="Bardhyl Musai" userId="e1205a02-d011-4ac2-9a7c-f95817881996" providerId="ADAL" clId="{EC9E98FE-6667-416F-A197-154A16F5EF79}" dt="2022-10-13T14:38:18.666" v="6472" actId="20577"/>
          <ac:spMkLst>
            <pc:docMk/>
            <pc:sldMk cId="1993972700" sldId="292"/>
            <ac:spMk id="2" creationId="{19256B7E-1633-44AB-8584-82DF5B726834}"/>
          </ac:spMkLst>
        </pc:spChg>
        <pc:spChg chg="mod">
          <ac:chgData name="Bardhyl Musai" userId="e1205a02-d011-4ac2-9a7c-f95817881996" providerId="ADAL" clId="{EC9E98FE-6667-416F-A197-154A16F5EF79}" dt="2022-10-13T14:04:37.925" v="4880" actId="1076"/>
          <ac:spMkLst>
            <pc:docMk/>
            <pc:sldMk cId="1993972700" sldId="292"/>
            <ac:spMk id="3" creationId="{EFB90AB4-D228-4548-B072-726498212362}"/>
          </ac:spMkLst>
        </pc:spChg>
        <pc:spChg chg="mod">
          <ac:chgData name="Bardhyl Musai" userId="e1205a02-d011-4ac2-9a7c-f95817881996" providerId="ADAL" clId="{EC9E98FE-6667-416F-A197-154A16F5EF79}" dt="2022-10-17T17:01:59.102" v="7029" actId="20577"/>
          <ac:spMkLst>
            <pc:docMk/>
            <pc:sldMk cId="1993972700" sldId="292"/>
            <ac:spMk id="4" creationId="{950677C9-3E42-427F-93B8-526692906471}"/>
          </ac:spMkLst>
        </pc:spChg>
      </pc:sldChg>
      <pc:sldChg chg="modSp mod modAnim">
        <pc:chgData name="Bardhyl Musai" userId="e1205a02-d011-4ac2-9a7c-f95817881996" providerId="ADAL" clId="{EC9E98FE-6667-416F-A197-154A16F5EF79}" dt="2022-10-17T17:01:24.584" v="7023" actId="20577"/>
        <pc:sldMkLst>
          <pc:docMk/>
          <pc:sldMk cId="2506417059" sldId="293"/>
        </pc:sldMkLst>
        <pc:spChg chg="mod">
          <ac:chgData name="Bardhyl Musai" userId="e1205a02-d011-4ac2-9a7c-f95817881996" providerId="ADAL" clId="{EC9E98FE-6667-416F-A197-154A16F5EF79}" dt="2022-10-13T14:17:57.493" v="5706" actId="1076"/>
          <ac:spMkLst>
            <pc:docMk/>
            <pc:sldMk cId="2506417059" sldId="293"/>
            <ac:spMk id="2" creationId="{912DF434-28DB-4621-A497-D62C41CE0419}"/>
          </ac:spMkLst>
        </pc:spChg>
        <pc:spChg chg="mod">
          <ac:chgData name="Bardhyl Musai" userId="e1205a02-d011-4ac2-9a7c-f95817881996" providerId="ADAL" clId="{EC9E98FE-6667-416F-A197-154A16F5EF79}" dt="2022-10-17T17:01:24.584" v="7023" actId="20577"/>
          <ac:spMkLst>
            <pc:docMk/>
            <pc:sldMk cId="2506417059" sldId="293"/>
            <ac:spMk id="3" creationId="{22788C46-D0BC-4307-AE55-7601A139E7CB}"/>
          </ac:spMkLst>
        </pc:spChg>
      </pc:sldChg>
      <pc:sldChg chg="addSp modSp mod modAnim">
        <pc:chgData name="Bardhyl Musai" userId="e1205a02-d011-4ac2-9a7c-f95817881996" providerId="ADAL" clId="{EC9E98FE-6667-416F-A197-154A16F5EF79}" dt="2022-10-13T15:23:57.526" v="6677"/>
        <pc:sldMkLst>
          <pc:docMk/>
          <pc:sldMk cId="2343580330" sldId="294"/>
        </pc:sldMkLst>
        <pc:spChg chg="mod">
          <ac:chgData name="Bardhyl Musai" userId="e1205a02-d011-4ac2-9a7c-f95817881996" providerId="ADAL" clId="{EC9E98FE-6667-416F-A197-154A16F5EF79}" dt="2022-10-13T14:38:47.107" v="6473" actId="20577"/>
          <ac:spMkLst>
            <pc:docMk/>
            <pc:sldMk cId="2343580330" sldId="294"/>
            <ac:spMk id="2" creationId="{19256B7E-1633-44AB-8584-82DF5B726834}"/>
          </ac:spMkLst>
        </pc:spChg>
        <pc:spChg chg="mod">
          <ac:chgData name="Bardhyl Musai" userId="e1205a02-d011-4ac2-9a7c-f95817881996" providerId="ADAL" clId="{EC9E98FE-6667-416F-A197-154A16F5EF79}" dt="2022-10-13T14:33:55.793" v="6463" actId="1076"/>
          <ac:spMkLst>
            <pc:docMk/>
            <pc:sldMk cId="2343580330" sldId="294"/>
            <ac:spMk id="3" creationId="{EFB90AB4-D228-4548-B072-726498212362}"/>
          </ac:spMkLst>
        </pc:spChg>
        <pc:spChg chg="mod">
          <ac:chgData name="Bardhyl Musai" userId="e1205a02-d011-4ac2-9a7c-f95817881996" providerId="ADAL" clId="{EC9E98FE-6667-416F-A197-154A16F5EF79}" dt="2022-10-13T14:34:33.083" v="6470" actId="1076"/>
          <ac:spMkLst>
            <pc:docMk/>
            <pc:sldMk cId="2343580330" sldId="294"/>
            <ac:spMk id="4" creationId="{950677C9-3E42-427F-93B8-526692906471}"/>
          </ac:spMkLst>
        </pc:spChg>
        <pc:spChg chg="add mod">
          <ac:chgData name="Bardhyl Musai" userId="e1205a02-d011-4ac2-9a7c-f95817881996" providerId="ADAL" clId="{EC9E98FE-6667-416F-A197-154A16F5EF79}" dt="2022-10-13T14:34:24.833" v="6467" actId="1076"/>
          <ac:spMkLst>
            <pc:docMk/>
            <pc:sldMk cId="2343580330" sldId="294"/>
            <ac:spMk id="5" creationId="{ABAB790A-0236-23F6-93E2-CFF51835836C}"/>
          </ac:spMkLst>
        </pc:spChg>
        <pc:spChg chg="add mod">
          <ac:chgData name="Bardhyl Musai" userId="e1205a02-d011-4ac2-9a7c-f95817881996" providerId="ADAL" clId="{EC9E98FE-6667-416F-A197-154A16F5EF79}" dt="2022-10-13T14:34:31.902" v="6469" actId="1076"/>
          <ac:spMkLst>
            <pc:docMk/>
            <pc:sldMk cId="2343580330" sldId="294"/>
            <ac:spMk id="6" creationId="{DC4A17B4-6280-E16D-9C94-94A88E303FFF}"/>
          </ac:spMkLst>
        </pc:spChg>
      </pc:sldChg>
      <pc:sldChg chg="addSp delSp modSp mod delAnim modAnim">
        <pc:chgData name="Bardhyl Musai" userId="e1205a02-d011-4ac2-9a7c-f95817881996" providerId="ADAL" clId="{EC9E98FE-6667-416F-A197-154A16F5EF79}" dt="2022-10-13T20:53:46.737" v="7017"/>
        <pc:sldMkLst>
          <pc:docMk/>
          <pc:sldMk cId="283392434" sldId="295"/>
        </pc:sldMkLst>
        <pc:spChg chg="mod">
          <ac:chgData name="Bardhyl Musai" userId="e1205a02-d011-4ac2-9a7c-f95817881996" providerId="ADAL" clId="{EC9E98FE-6667-416F-A197-154A16F5EF79}" dt="2022-10-13T20:51:31.628" v="7015" actId="207"/>
          <ac:spMkLst>
            <pc:docMk/>
            <pc:sldMk cId="283392434" sldId="295"/>
            <ac:spMk id="2" creationId="{D543047E-FBFD-4F79-BCA5-10E69740F030}"/>
          </ac:spMkLst>
        </pc:spChg>
        <pc:spChg chg="add del mod">
          <ac:chgData name="Bardhyl Musai" userId="e1205a02-d011-4ac2-9a7c-f95817881996" providerId="ADAL" clId="{EC9E98FE-6667-416F-A197-154A16F5EF79}" dt="2022-10-13T20:42:55.038" v="6931" actId="478"/>
          <ac:spMkLst>
            <pc:docMk/>
            <pc:sldMk cId="283392434" sldId="295"/>
            <ac:spMk id="4" creationId="{CCC342AD-FB5C-B080-5A04-2FC8EE77BA42}"/>
          </ac:spMkLst>
        </pc:spChg>
        <pc:spChg chg="del">
          <ac:chgData name="Bardhyl Musai" userId="e1205a02-d011-4ac2-9a7c-f95817881996" providerId="ADAL" clId="{EC9E98FE-6667-416F-A197-154A16F5EF79}" dt="2022-10-13T20:42:51.079" v="6930" actId="478"/>
          <ac:spMkLst>
            <pc:docMk/>
            <pc:sldMk cId="283392434" sldId="295"/>
            <ac:spMk id="9" creationId="{74499CA2-2DAE-4D8C-632D-4897C60E6B11}"/>
          </ac:spMkLst>
        </pc:spChg>
        <pc:picChg chg="add mod">
          <ac:chgData name="Bardhyl Musai" userId="e1205a02-d011-4ac2-9a7c-f95817881996" providerId="ADAL" clId="{EC9E98FE-6667-416F-A197-154A16F5EF79}" dt="2022-10-13T20:43:07.422" v="6932"/>
          <ac:picMkLst>
            <pc:docMk/>
            <pc:sldMk cId="283392434" sldId="295"/>
            <ac:picMk id="5" creationId="{9F1C62BA-1E27-961F-E75E-0F547991A548}"/>
          </ac:picMkLst>
        </pc:picChg>
        <pc:picChg chg="add mod">
          <ac:chgData name="Bardhyl Musai" userId="e1205a02-d011-4ac2-9a7c-f95817881996" providerId="ADAL" clId="{EC9E98FE-6667-416F-A197-154A16F5EF79}" dt="2022-10-13T20:43:23.393" v="6933"/>
          <ac:picMkLst>
            <pc:docMk/>
            <pc:sldMk cId="283392434" sldId="295"/>
            <ac:picMk id="6" creationId="{93F96D04-89D0-EDBD-2A64-D5E626B31FA6}"/>
          </ac:picMkLst>
        </pc:picChg>
        <pc:picChg chg="add mod">
          <ac:chgData name="Bardhyl Musai" userId="e1205a02-d011-4ac2-9a7c-f95817881996" providerId="ADAL" clId="{EC9E98FE-6667-416F-A197-154A16F5EF79}" dt="2022-10-13T20:43:36.151" v="6934"/>
          <ac:picMkLst>
            <pc:docMk/>
            <pc:sldMk cId="283392434" sldId="295"/>
            <ac:picMk id="8" creationId="{F3494A45-02F8-B13A-9767-D1E568F4F1F2}"/>
          </ac:picMkLst>
        </pc:picChg>
        <pc:picChg chg="add mod">
          <ac:chgData name="Bardhyl Musai" userId="e1205a02-d011-4ac2-9a7c-f95817881996" providerId="ADAL" clId="{EC9E98FE-6667-416F-A197-154A16F5EF79}" dt="2022-10-13T20:43:46.937" v="6935"/>
          <ac:picMkLst>
            <pc:docMk/>
            <pc:sldMk cId="283392434" sldId="295"/>
            <ac:picMk id="10" creationId="{3FF2B079-F1CF-D623-1BBB-3DD3603C1900}"/>
          </ac:picMkLst>
        </pc:picChg>
        <pc:picChg chg="add mod">
          <ac:chgData name="Bardhyl Musai" userId="e1205a02-d011-4ac2-9a7c-f95817881996" providerId="ADAL" clId="{EC9E98FE-6667-416F-A197-154A16F5EF79}" dt="2022-10-13T20:44:18.535" v="6936"/>
          <ac:picMkLst>
            <pc:docMk/>
            <pc:sldMk cId="283392434" sldId="295"/>
            <ac:picMk id="11" creationId="{01E942BC-81F8-F2EF-B01C-494E31DFBF9E}"/>
          </ac:picMkLst>
        </pc:picChg>
        <pc:picChg chg="add mod">
          <ac:chgData name="Bardhyl Musai" userId="e1205a02-d011-4ac2-9a7c-f95817881996" providerId="ADAL" clId="{EC9E98FE-6667-416F-A197-154A16F5EF79}" dt="2022-10-13T20:44:31.713" v="6937"/>
          <ac:picMkLst>
            <pc:docMk/>
            <pc:sldMk cId="283392434" sldId="295"/>
            <ac:picMk id="12" creationId="{59FC7226-686D-AE9F-C629-35D90541B78E}"/>
          </ac:picMkLst>
        </pc:picChg>
        <pc:picChg chg="add del mod">
          <ac:chgData name="Bardhyl Musai" userId="e1205a02-d011-4ac2-9a7c-f95817881996" providerId="ADAL" clId="{EC9E98FE-6667-416F-A197-154A16F5EF79}" dt="2022-10-13T20:45:00.371" v="6939"/>
          <ac:picMkLst>
            <pc:docMk/>
            <pc:sldMk cId="283392434" sldId="295"/>
            <ac:picMk id="13" creationId="{F9833589-F0DA-83C5-94B2-ABC5CC7743DB}"/>
          </ac:picMkLst>
        </pc:picChg>
        <pc:picChg chg="add mod">
          <ac:chgData name="Bardhyl Musai" userId="e1205a02-d011-4ac2-9a7c-f95817881996" providerId="ADAL" clId="{EC9E98FE-6667-416F-A197-154A16F5EF79}" dt="2022-10-13T20:45:12.041" v="6940"/>
          <ac:picMkLst>
            <pc:docMk/>
            <pc:sldMk cId="283392434" sldId="295"/>
            <ac:picMk id="14" creationId="{63315842-C514-F7EB-F7B0-DBD47B9349BA}"/>
          </ac:picMkLst>
        </pc:picChg>
        <pc:picChg chg="add mod">
          <ac:chgData name="Bardhyl Musai" userId="e1205a02-d011-4ac2-9a7c-f95817881996" providerId="ADAL" clId="{EC9E98FE-6667-416F-A197-154A16F5EF79}" dt="2022-10-13T20:45:23.556" v="6941"/>
          <ac:picMkLst>
            <pc:docMk/>
            <pc:sldMk cId="283392434" sldId="295"/>
            <ac:picMk id="15" creationId="{4339BF54-320E-8E2B-7C9A-6B489C06E52B}"/>
          </ac:picMkLst>
        </pc:picChg>
        <pc:picChg chg="add mod">
          <ac:chgData name="Bardhyl Musai" userId="e1205a02-d011-4ac2-9a7c-f95817881996" providerId="ADAL" clId="{EC9E98FE-6667-416F-A197-154A16F5EF79}" dt="2022-10-13T20:45:37.132" v="6942"/>
          <ac:picMkLst>
            <pc:docMk/>
            <pc:sldMk cId="283392434" sldId="295"/>
            <ac:picMk id="16" creationId="{55E335BA-7B93-7D50-F680-5D9E91BA6ED7}"/>
          </ac:picMkLst>
        </pc:picChg>
      </pc:sldChg>
    </pc:docChg>
  </pc:docChgLst>
  <pc:docChgLst>
    <pc:chgData name="Bardhyl Musai" userId="e1205a02-d011-4ac2-9a7c-f95817881996" providerId="ADAL" clId="{64384CD4-CC37-4327-9C67-610F97F9F911}"/>
    <pc:docChg chg="undo custSel addSld delSld modSld sldOrd">
      <pc:chgData name="Bardhyl Musai" userId="e1205a02-d011-4ac2-9a7c-f95817881996" providerId="ADAL" clId="{64384CD4-CC37-4327-9C67-610F97F9F911}" dt="2022-09-20T13:18:42.781" v="1227" actId="1076"/>
      <pc:docMkLst>
        <pc:docMk/>
      </pc:docMkLst>
      <pc:sldChg chg="addSp delSp modSp mod">
        <pc:chgData name="Bardhyl Musai" userId="e1205a02-d011-4ac2-9a7c-f95817881996" providerId="ADAL" clId="{64384CD4-CC37-4327-9C67-610F97F9F911}" dt="2022-06-18T19:15:43.718" v="288" actId="20577"/>
        <pc:sldMkLst>
          <pc:docMk/>
          <pc:sldMk cId="2259308896" sldId="256"/>
        </pc:sldMkLst>
        <pc:spChg chg="mod">
          <ac:chgData name="Bardhyl Musai" userId="e1205a02-d011-4ac2-9a7c-f95817881996" providerId="ADAL" clId="{64384CD4-CC37-4327-9C67-610F97F9F911}" dt="2022-06-18T09:01:20.816" v="68" actId="1076"/>
          <ac:spMkLst>
            <pc:docMk/>
            <pc:sldMk cId="2259308896" sldId="256"/>
            <ac:spMk id="2" creationId="{51DF3D98-3C30-4CFC-8643-C81E829C8C25}"/>
          </ac:spMkLst>
        </pc:spChg>
        <pc:spChg chg="mod">
          <ac:chgData name="Bardhyl Musai" userId="e1205a02-d011-4ac2-9a7c-f95817881996" providerId="ADAL" clId="{64384CD4-CC37-4327-9C67-610F97F9F911}" dt="2022-06-18T08:59:53.541" v="59" actId="121"/>
          <ac:spMkLst>
            <pc:docMk/>
            <pc:sldMk cId="2259308896" sldId="256"/>
            <ac:spMk id="3" creationId="{A068D447-28D3-4F5F-B2DC-FD67E9015868}"/>
          </ac:spMkLst>
        </pc:spChg>
        <pc:spChg chg="add mod">
          <ac:chgData name="Bardhyl Musai" userId="e1205a02-d011-4ac2-9a7c-f95817881996" providerId="ADAL" clId="{64384CD4-CC37-4327-9C67-610F97F9F911}" dt="2022-06-18T19:15:43.718" v="288" actId="20577"/>
          <ac:spMkLst>
            <pc:docMk/>
            <pc:sldMk cId="2259308896" sldId="256"/>
            <ac:spMk id="4" creationId="{E10DC63E-EE05-F0A9-21CD-D2992231D22E}"/>
          </ac:spMkLst>
        </pc:spChg>
        <pc:spChg chg="add mod">
          <ac:chgData name="Bardhyl Musai" userId="e1205a02-d011-4ac2-9a7c-f95817881996" providerId="ADAL" clId="{64384CD4-CC37-4327-9C67-610F97F9F911}" dt="2022-06-18T09:11:20.939" v="279" actId="113"/>
          <ac:spMkLst>
            <pc:docMk/>
            <pc:sldMk cId="2259308896" sldId="256"/>
            <ac:spMk id="5" creationId="{B337F835-2B4C-E01C-9813-4596534AB810}"/>
          </ac:spMkLst>
        </pc:spChg>
        <pc:spChg chg="add del mod">
          <ac:chgData name="Bardhyl Musai" userId="e1205a02-d011-4ac2-9a7c-f95817881996" providerId="ADAL" clId="{64384CD4-CC37-4327-9C67-610F97F9F911}" dt="2022-06-18T09:10:11.210" v="244"/>
          <ac:spMkLst>
            <pc:docMk/>
            <pc:sldMk cId="2259308896" sldId="256"/>
            <ac:spMk id="6" creationId="{93B0F8C3-FE24-0106-F294-D9F6863D6B30}"/>
          </ac:spMkLst>
        </pc:spChg>
      </pc:sldChg>
      <pc:sldChg chg="delSp modSp mod">
        <pc:chgData name="Bardhyl Musai" userId="e1205a02-d011-4ac2-9a7c-f95817881996" providerId="ADAL" clId="{64384CD4-CC37-4327-9C67-610F97F9F911}" dt="2022-06-22T11:52:51.593" v="1226" actId="255"/>
        <pc:sldMkLst>
          <pc:docMk/>
          <pc:sldMk cId="1325608595" sldId="257"/>
        </pc:sldMkLst>
        <pc:spChg chg="mod">
          <ac:chgData name="Bardhyl Musai" userId="e1205a02-d011-4ac2-9a7c-f95817881996" providerId="ADAL" clId="{64384CD4-CC37-4327-9C67-610F97F9F911}" dt="2022-06-20T18:05:21.408" v="1081" actId="1076"/>
          <ac:spMkLst>
            <pc:docMk/>
            <pc:sldMk cId="1325608595" sldId="257"/>
            <ac:spMk id="2" creationId="{912DF434-28DB-4621-A497-D62C41CE0419}"/>
          </ac:spMkLst>
        </pc:spChg>
        <pc:spChg chg="mod">
          <ac:chgData name="Bardhyl Musai" userId="e1205a02-d011-4ac2-9a7c-f95817881996" providerId="ADAL" clId="{64384CD4-CC37-4327-9C67-610F97F9F911}" dt="2022-06-22T11:52:51.593" v="1226" actId="255"/>
          <ac:spMkLst>
            <pc:docMk/>
            <pc:sldMk cId="1325608595" sldId="257"/>
            <ac:spMk id="3" creationId="{22788C46-D0BC-4307-AE55-7601A139E7CB}"/>
          </ac:spMkLst>
        </pc:spChg>
        <pc:spChg chg="del">
          <ac:chgData name="Bardhyl Musai" userId="e1205a02-d011-4ac2-9a7c-f95817881996" providerId="ADAL" clId="{64384CD4-CC37-4327-9C67-610F97F9F911}" dt="2022-06-20T18:34:57.810" v="1150" actId="478"/>
          <ac:spMkLst>
            <pc:docMk/>
            <pc:sldMk cId="1325608595" sldId="257"/>
            <ac:spMk id="4" creationId="{5739303D-13C0-6A41-947A-F998CC47B32E}"/>
          </ac:spMkLst>
        </pc:spChg>
        <pc:spChg chg="del">
          <ac:chgData name="Bardhyl Musai" userId="e1205a02-d011-4ac2-9a7c-f95817881996" providerId="ADAL" clId="{64384CD4-CC37-4327-9C67-610F97F9F911}" dt="2022-06-20T18:34:53.321" v="1149" actId="478"/>
          <ac:spMkLst>
            <pc:docMk/>
            <pc:sldMk cId="1325608595" sldId="257"/>
            <ac:spMk id="5" creationId="{6209FEB4-4C5C-EB43-9696-7B42453DB79B}"/>
          </ac:spMkLst>
        </pc:spChg>
      </pc:sldChg>
      <pc:sldChg chg="delSp modSp mod">
        <pc:chgData name="Bardhyl Musai" userId="e1205a02-d011-4ac2-9a7c-f95817881996" providerId="ADAL" clId="{64384CD4-CC37-4327-9C67-610F97F9F911}" dt="2022-06-22T11:47:47.137" v="1203" actId="12"/>
        <pc:sldMkLst>
          <pc:docMk/>
          <pc:sldMk cId="1639799154" sldId="258"/>
        </pc:sldMkLst>
        <pc:spChg chg="mod">
          <ac:chgData name="Bardhyl Musai" userId="e1205a02-d011-4ac2-9a7c-f95817881996" providerId="ADAL" clId="{64384CD4-CC37-4327-9C67-610F97F9F911}" dt="2022-06-19T08:36:36.357" v="1064" actId="1076"/>
          <ac:spMkLst>
            <pc:docMk/>
            <pc:sldMk cId="1639799154" sldId="258"/>
            <ac:spMk id="2" creationId="{8C543F67-9C70-4748-8C0C-3A7863422F99}"/>
          </ac:spMkLst>
        </pc:spChg>
        <pc:spChg chg="mod">
          <ac:chgData name="Bardhyl Musai" userId="e1205a02-d011-4ac2-9a7c-f95817881996" providerId="ADAL" clId="{64384CD4-CC37-4327-9C67-610F97F9F911}" dt="2022-06-22T11:47:47.137" v="1203" actId="12"/>
          <ac:spMkLst>
            <pc:docMk/>
            <pc:sldMk cId="1639799154" sldId="258"/>
            <ac:spMk id="3" creationId="{95B371F2-DBA5-415A-82C8-651F587B857A}"/>
          </ac:spMkLst>
        </pc:spChg>
        <pc:spChg chg="del">
          <ac:chgData name="Bardhyl Musai" userId="e1205a02-d011-4ac2-9a7c-f95817881996" providerId="ADAL" clId="{64384CD4-CC37-4327-9C67-610F97F9F911}" dt="2022-06-19T08:35:51.893" v="1058" actId="478"/>
          <ac:spMkLst>
            <pc:docMk/>
            <pc:sldMk cId="1639799154" sldId="258"/>
            <ac:spMk id="4" creationId="{DB056174-CBC5-7B48-9681-7DDAC423337E}"/>
          </ac:spMkLst>
        </pc:spChg>
        <pc:spChg chg="del">
          <ac:chgData name="Bardhyl Musai" userId="e1205a02-d011-4ac2-9a7c-f95817881996" providerId="ADAL" clId="{64384CD4-CC37-4327-9C67-610F97F9F911}" dt="2022-06-19T08:35:55.190" v="1059" actId="478"/>
          <ac:spMkLst>
            <pc:docMk/>
            <pc:sldMk cId="1639799154" sldId="258"/>
            <ac:spMk id="5" creationId="{D593FA18-50D6-0344-B477-1D7C91CF4029}"/>
          </ac:spMkLst>
        </pc:spChg>
        <pc:spChg chg="del">
          <ac:chgData name="Bardhyl Musai" userId="e1205a02-d011-4ac2-9a7c-f95817881996" providerId="ADAL" clId="{64384CD4-CC37-4327-9C67-610F97F9F911}" dt="2022-06-20T18:10:21.074" v="1096" actId="478"/>
          <ac:spMkLst>
            <pc:docMk/>
            <pc:sldMk cId="1639799154" sldId="258"/>
            <ac:spMk id="6" creationId="{134C72D2-EFDF-844A-8472-CB49A59B127B}"/>
          </ac:spMkLst>
        </pc:spChg>
      </pc:sldChg>
      <pc:sldChg chg="del">
        <pc:chgData name="Bardhyl Musai" userId="e1205a02-d011-4ac2-9a7c-f95817881996" providerId="ADAL" clId="{64384CD4-CC37-4327-9C67-610F97F9F911}" dt="2022-06-20T18:23:56.647" v="1142" actId="47"/>
        <pc:sldMkLst>
          <pc:docMk/>
          <pc:sldMk cId="3446797337" sldId="259"/>
        </pc:sldMkLst>
      </pc:sldChg>
      <pc:sldChg chg="del">
        <pc:chgData name="Bardhyl Musai" userId="e1205a02-d011-4ac2-9a7c-f95817881996" providerId="ADAL" clId="{64384CD4-CC37-4327-9C67-610F97F9F911}" dt="2022-06-20T18:23:52.826" v="1141" actId="47"/>
        <pc:sldMkLst>
          <pc:docMk/>
          <pc:sldMk cId="4212917468" sldId="260"/>
        </pc:sldMkLst>
      </pc:sldChg>
      <pc:sldChg chg="addSp delSp modSp mod ord">
        <pc:chgData name="Bardhyl Musai" userId="e1205a02-d011-4ac2-9a7c-f95817881996" providerId="ADAL" clId="{64384CD4-CC37-4327-9C67-610F97F9F911}" dt="2022-06-22T11:46:31.263" v="1201" actId="12"/>
        <pc:sldMkLst>
          <pc:docMk/>
          <pc:sldMk cId="1527386939" sldId="261"/>
        </pc:sldMkLst>
        <pc:spChg chg="mod">
          <ac:chgData name="Bardhyl Musai" userId="e1205a02-d011-4ac2-9a7c-f95817881996" providerId="ADAL" clId="{64384CD4-CC37-4327-9C67-610F97F9F911}" dt="2022-06-20T18:04:51.467" v="1075" actId="1076"/>
          <ac:spMkLst>
            <pc:docMk/>
            <pc:sldMk cId="1527386939" sldId="261"/>
            <ac:spMk id="2" creationId="{D543047E-FBFD-4F79-BCA5-10E69740F030}"/>
          </ac:spMkLst>
        </pc:spChg>
        <pc:spChg chg="del">
          <ac:chgData name="Bardhyl Musai" userId="e1205a02-d011-4ac2-9a7c-f95817881996" providerId="ADAL" clId="{64384CD4-CC37-4327-9C67-610F97F9F911}" dt="2022-06-20T18:35:05.329" v="1152" actId="478"/>
          <ac:spMkLst>
            <pc:docMk/>
            <pc:sldMk cId="1527386939" sldId="261"/>
            <ac:spMk id="3" creationId="{6DB30D50-1377-244D-A1A4-32FB836C1F3A}"/>
          </ac:spMkLst>
        </pc:spChg>
        <pc:spChg chg="del">
          <ac:chgData name="Bardhyl Musai" userId="e1205a02-d011-4ac2-9a7c-f95817881996" providerId="ADAL" clId="{64384CD4-CC37-4327-9C67-610F97F9F911}" dt="2022-06-20T18:35:02.764" v="1151" actId="478"/>
          <ac:spMkLst>
            <pc:docMk/>
            <pc:sldMk cId="1527386939" sldId="261"/>
            <ac:spMk id="5" creationId="{AA926C73-F226-914E-AC56-BF3172765F9F}"/>
          </ac:spMkLst>
        </pc:spChg>
        <pc:spChg chg="add mod">
          <ac:chgData name="Bardhyl Musai" userId="e1205a02-d011-4ac2-9a7c-f95817881996" providerId="ADAL" clId="{64384CD4-CC37-4327-9C67-610F97F9F911}" dt="2022-06-22T11:46:31.263" v="1201" actId="12"/>
          <ac:spMkLst>
            <pc:docMk/>
            <pc:sldMk cId="1527386939" sldId="261"/>
            <ac:spMk id="9" creationId="{74499CA2-2DAE-4D8C-632D-4897C60E6B11}"/>
          </ac:spMkLst>
        </pc:spChg>
        <pc:graphicFrameChg chg="del">
          <ac:chgData name="Bardhyl Musai" userId="e1205a02-d011-4ac2-9a7c-f95817881996" providerId="ADAL" clId="{64384CD4-CC37-4327-9C67-610F97F9F911}" dt="2022-06-18T19:31:04.833" v="399" actId="478"/>
          <ac:graphicFrameMkLst>
            <pc:docMk/>
            <pc:sldMk cId="1527386939" sldId="261"/>
            <ac:graphicFrameMk id="4" creationId="{5A839DA0-FCCD-084E-87E3-CCD098AB7F71}"/>
          </ac:graphicFrameMkLst>
        </pc:graphicFrameChg>
        <pc:graphicFrameChg chg="del">
          <ac:chgData name="Bardhyl Musai" userId="e1205a02-d011-4ac2-9a7c-f95817881996" providerId="ADAL" clId="{64384CD4-CC37-4327-9C67-610F97F9F911}" dt="2022-06-18T19:31:21.677" v="400" actId="478"/>
          <ac:graphicFrameMkLst>
            <pc:docMk/>
            <pc:sldMk cId="1527386939" sldId="261"/>
            <ac:graphicFrameMk id="6" creationId="{DB23E567-BDB1-4E6F-9EA8-3E4297461AEE}"/>
          </ac:graphicFrameMkLst>
        </pc:graphicFrameChg>
      </pc:sldChg>
      <pc:sldChg chg="del">
        <pc:chgData name="Bardhyl Musai" userId="e1205a02-d011-4ac2-9a7c-f95817881996" providerId="ADAL" clId="{64384CD4-CC37-4327-9C67-610F97F9F911}" dt="2022-06-20T18:24:09.885" v="1144" actId="47"/>
        <pc:sldMkLst>
          <pc:docMk/>
          <pc:sldMk cId="700209266" sldId="264"/>
        </pc:sldMkLst>
      </pc:sldChg>
      <pc:sldChg chg="del">
        <pc:chgData name="Bardhyl Musai" userId="e1205a02-d011-4ac2-9a7c-f95817881996" providerId="ADAL" clId="{64384CD4-CC37-4327-9C67-610F97F9F911}" dt="2022-06-20T18:24:13.310" v="1146" actId="47"/>
        <pc:sldMkLst>
          <pc:docMk/>
          <pc:sldMk cId="2563119616" sldId="265"/>
        </pc:sldMkLst>
      </pc:sldChg>
      <pc:sldChg chg="del">
        <pc:chgData name="Bardhyl Musai" userId="e1205a02-d011-4ac2-9a7c-f95817881996" providerId="ADAL" clId="{64384CD4-CC37-4327-9C67-610F97F9F911}" dt="2022-06-20T18:24:14.712" v="1147" actId="47"/>
        <pc:sldMkLst>
          <pc:docMk/>
          <pc:sldMk cId="2721508595" sldId="266"/>
        </pc:sldMkLst>
      </pc:sldChg>
      <pc:sldChg chg="del">
        <pc:chgData name="Bardhyl Musai" userId="e1205a02-d011-4ac2-9a7c-f95817881996" providerId="ADAL" clId="{64384CD4-CC37-4327-9C67-610F97F9F911}" dt="2022-06-20T18:24:19.780" v="1148" actId="47"/>
        <pc:sldMkLst>
          <pc:docMk/>
          <pc:sldMk cId="445070695" sldId="267"/>
        </pc:sldMkLst>
      </pc:sldChg>
      <pc:sldChg chg="del">
        <pc:chgData name="Bardhyl Musai" userId="e1205a02-d011-4ac2-9a7c-f95817881996" providerId="ADAL" clId="{64384CD4-CC37-4327-9C67-610F97F9F911}" dt="2022-06-20T18:24:00.565" v="1143" actId="47"/>
        <pc:sldMkLst>
          <pc:docMk/>
          <pc:sldMk cId="3396266754" sldId="269"/>
        </pc:sldMkLst>
      </pc:sldChg>
      <pc:sldChg chg="del">
        <pc:chgData name="Bardhyl Musai" userId="e1205a02-d011-4ac2-9a7c-f95817881996" providerId="ADAL" clId="{64384CD4-CC37-4327-9C67-610F97F9F911}" dt="2022-06-20T18:24:11.501" v="1145" actId="47"/>
        <pc:sldMkLst>
          <pc:docMk/>
          <pc:sldMk cId="932498405" sldId="270"/>
        </pc:sldMkLst>
      </pc:sldChg>
      <pc:sldChg chg="del">
        <pc:chgData name="Bardhyl Musai" userId="e1205a02-d011-4ac2-9a7c-f95817881996" providerId="ADAL" clId="{64384CD4-CC37-4327-9C67-610F97F9F911}" dt="2022-06-20T18:23:50.352" v="1140" actId="47"/>
        <pc:sldMkLst>
          <pc:docMk/>
          <pc:sldMk cId="3335690284" sldId="271"/>
        </pc:sldMkLst>
      </pc:sldChg>
      <pc:sldChg chg="delSp modSp mod">
        <pc:chgData name="Bardhyl Musai" userId="e1205a02-d011-4ac2-9a7c-f95817881996" providerId="ADAL" clId="{64384CD4-CC37-4327-9C67-610F97F9F911}" dt="2022-06-20T18:19:57.712" v="1120" actId="478"/>
        <pc:sldMkLst>
          <pc:docMk/>
          <pc:sldMk cId="2639983765" sldId="273"/>
        </pc:sldMkLst>
        <pc:spChg chg="mod">
          <ac:chgData name="Bardhyl Musai" userId="e1205a02-d011-4ac2-9a7c-f95817881996" providerId="ADAL" clId="{64384CD4-CC37-4327-9C67-610F97F9F911}" dt="2022-06-20T18:18:48.151" v="1114" actId="20577"/>
          <ac:spMkLst>
            <pc:docMk/>
            <pc:sldMk cId="2639983765" sldId="273"/>
            <ac:spMk id="2" creationId="{33AF65A7-995A-9F45-891C-82D9B9D40801}"/>
          </ac:spMkLst>
        </pc:spChg>
        <pc:spChg chg="del">
          <ac:chgData name="Bardhyl Musai" userId="e1205a02-d011-4ac2-9a7c-f95817881996" providerId="ADAL" clId="{64384CD4-CC37-4327-9C67-610F97F9F911}" dt="2022-06-20T18:19:55.040" v="1119" actId="478"/>
          <ac:spMkLst>
            <pc:docMk/>
            <pc:sldMk cId="2639983765" sldId="273"/>
            <ac:spMk id="3" creationId="{8D3F7063-A64B-CB42-8BBF-BF52424269A8}"/>
          </ac:spMkLst>
        </pc:spChg>
        <pc:spChg chg="del">
          <ac:chgData name="Bardhyl Musai" userId="e1205a02-d011-4ac2-9a7c-f95817881996" providerId="ADAL" clId="{64384CD4-CC37-4327-9C67-610F97F9F911}" dt="2022-06-20T18:19:52.975" v="1118" actId="478"/>
          <ac:spMkLst>
            <pc:docMk/>
            <pc:sldMk cId="2639983765" sldId="273"/>
            <ac:spMk id="4" creationId="{6E4EA976-8646-0143-BA18-8675E6FA5EB7}"/>
          </ac:spMkLst>
        </pc:spChg>
        <pc:spChg chg="del">
          <ac:chgData name="Bardhyl Musai" userId="e1205a02-d011-4ac2-9a7c-f95817881996" providerId="ADAL" clId="{64384CD4-CC37-4327-9C67-610F97F9F911}" dt="2022-06-20T18:19:57.712" v="1120" actId="478"/>
          <ac:spMkLst>
            <pc:docMk/>
            <pc:sldMk cId="2639983765" sldId="273"/>
            <ac:spMk id="5" creationId="{7003A5E2-8F37-D546-BCD9-24A2037BB54D}"/>
          </ac:spMkLst>
        </pc:spChg>
        <pc:spChg chg="mod">
          <ac:chgData name="Bardhyl Musai" userId="e1205a02-d011-4ac2-9a7c-f95817881996" providerId="ADAL" clId="{64384CD4-CC37-4327-9C67-610F97F9F911}" dt="2022-06-20T18:19:45.014" v="1117" actId="2711"/>
          <ac:spMkLst>
            <pc:docMk/>
            <pc:sldMk cId="2639983765" sldId="273"/>
            <ac:spMk id="7" creationId="{E178654B-08C9-4C41-8BEC-DFB720245862}"/>
          </ac:spMkLst>
        </pc:spChg>
      </pc:sldChg>
      <pc:sldChg chg="addSp delSp modSp mod">
        <pc:chgData name="Bardhyl Musai" userId="e1205a02-d011-4ac2-9a7c-f95817881996" providerId="ADAL" clId="{64384CD4-CC37-4327-9C67-610F97F9F911}" dt="2022-09-20T13:18:42.781" v="1227" actId="1076"/>
        <pc:sldMkLst>
          <pc:docMk/>
          <pc:sldMk cId="926184573" sldId="275"/>
        </pc:sldMkLst>
        <pc:spChg chg="mod">
          <ac:chgData name="Bardhyl Musai" userId="e1205a02-d011-4ac2-9a7c-f95817881996" providerId="ADAL" clId="{64384CD4-CC37-4327-9C67-610F97F9F911}" dt="2022-06-20T18:21:42.490" v="1127" actId="207"/>
          <ac:spMkLst>
            <pc:docMk/>
            <pc:sldMk cId="926184573" sldId="275"/>
            <ac:spMk id="2" creationId="{69FAE308-3076-43DB-B834-DA0B0AE19AF9}"/>
          </ac:spMkLst>
        </pc:spChg>
        <pc:spChg chg="del">
          <ac:chgData name="Bardhyl Musai" userId="e1205a02-d011-4ac2-9a7c-f95817881996" providerId="ADAL" clId="{64384CD4-CC37-4327-9C67-610F97F9F911}" dt="2022-06-20T18:21:08.309" v="1122" actId="478"/>
          <ac:spMkLst>
            <pc:docMk/>
            <pc:sldMk cId="926184573" sldId="275"/>
            <ac:spMk id="3" creationId="{BABC2CE0-8806-4B2A-A10A-32984D317434}"/>
          </ac:spMkLst>
        </pc:spChg>
        <pc:spChg chg="add del mod">
          <ac:chgData name="Bardhyl Musai" userId="e1205a02-d011-4ac2-9a7c-f95817881996" providerId="ADAL" clId="{64384CD4-CC37-4327-9C67-610F97F9F911}" dt="2022-06-20T18:21:11.883" v="1123" actId="478"/>
          <ac:spMkLst>
            <pc:docMk/>
            <pc:sldMk cId="926184573" sldId="275"/>
            <ac:spMk id="5" creationId="{718B9F91-60FD-C5D0-C7FE-8C111F5A61A9}"/>
          </ac:spMkLst>
        </pc:spChg>
        <pc:spChg chg="add mod">
          <ac:chgData name="Bardhyl Musai" userId="e1205a02-d011-4ac2-9a7c-f95817881996" providerId="ADAL" clId="{64384CD4-CC37-4327-9C67-610F97F9F911}" dt="2022-06-20T18:23:19.156" v="1136" actId="1076"/>
          <ac:spMkLst>
            <pc:docMk/>
            <pc:sldMk cId="926184573" sldId="275"/>
            <ac:spMk id="6" creationId="{9DAE6596-C859-2608-7581-9338060D29B4}"/>
          </ac:spMkLst>
        </pc:spChg>
        <pc:picChg chg="add mod">
          <ac:chgData name="Bardhyl Musai" userId="e1205a02-d011-4ac2-9a7c-f95817881996" providerId="ADAL" clId="{64384CD4-CC37-4327-9C67-610F97F9F911}" dt="2022-09-20T13:18:42.781" v="1227" actId="1076"/>
          <ac:picMkLst>
            <pc:docMk/>
            <pc:sldMk cId="926184573" sldId="275"/>
            <ac:picMk id="7" creationId="{B20D30ED-CCD9-B411-2EEF-DAA55E0287B4}"/>
          </ac:picMkLst>
        </pc:picChg>
        <pc:picChg chg="add mod">
          <ac:chgData name="Bardhyl Musai" userId="e1205a02-d011-4ac2-9a7c-f95817881996" providerId="ADAL" clId="{64384CD4-CC37-4327-9C67-610F97F9F911}" dt="2022-06-20T18:23:26.153" v="1138" actId="1076"/>
          <ac:picMkLst>
            <pc:docMk/>
            <pc:sldMk cId="926184573" sldId="275"/>
            <ac:picMk id="8" creationId="{090618D1-D0CA-8BE3-0CFF-D714DB99B95A}"/>
          </ac:picMkLst>
        </pc:picChg>
        <pc:picChg chg="add mod">
          <ac:chgData name="Bardhyl Musai" userId="e1205a02-d011-4ac2-9a7c-f95817881996" providerId="ADAL" clId="{64384CD4-CC37-4327-9C67-610F97F9F911}" dt="2022-06-20T18:23:28.412" v="1139" actId="1076"/>
          <ac:picMkLst>
            <pc:docMk/>
            <pc:sldMk cId="926184573" sldId="275"/>
            <ac:picMk id="9" creationId="{15468F8F-9D1B-1C8E-3293-EEC57AA8335C}"/>
          </ac:picMkLst>
        </pc:picChg>
      </pc:sldChg>
      <pc:sldChg chg="delSp modSp mod ord">
        <pc:chgData name="Bardhyl Musai" userId="e1205a02-d011-4ac2-9a7c-f95817881996" providerId="ADAL" clId="{64384CD4-CC37-4327-9C67-610F97F9F911}" dt="2022-06-22T11:44:57.425" v="1193" actId="12"/>
        <pc:sldMkLst>
          <pc:docMk/>
          <pc:sldMk cId="1428508709" sldId="276"/>
        </pc:sldMkLst>
        <pc:spChg chg="mod">
          <ac:chgData name="Bardhyl Musai" userId="e1205a02-d011-4ac2-9a7c-f95817881996" providerId="ADAL" clId="{64384CD4-CC37-4327-9C67-610F97F9F911}" dt="2022-06-18T20:15:40.303" v="495" actId="2711"/>
          <ac:spMkLst>
            <pc:docMk/>
            <pc:sldMk cId="1428508709" sldId="276"/>
            <ac:spMk id="2" creationId="{912DF434-28DB-4621-A497-D62C41CE0419}"/>
          </ac:spMkLst>
        </pc:spChg>
        <pc:spChg chg="mod">
          <ac:chgData name="Bardhyl Musai" userId="e1205a02-d011-4ac2-9a7c-f95817881996" providerId="ADAL" clId="{64384CD4-CC37-4327-9C67-610F97F9F911}" dt="2022-06-22T11:44:57.425" v="1193" actId="12"/>
          <ac:spMkLst>
            <pc:docMk/>
            <pc:sldMk cId="1428508709" sldId="276"/>
            <ac:spMk id="3" creationId="{22788C46-D0BC-4307-AE55-7601A139E7CB}"/>
          </ac:spMkLst>
        </pc:spChg>
        <pc:spChg chg="del">
          <ac:chgData name="Bardhyl Musai" userId="e1205a02-d011-4ac2-9a7c-f95817881996" providerId="ADAL" clId="{64384CD4-CC37-4327-9C67-610F97F9F911}" dt="2022-06-20T18:35:13.442" v="1154" actId="478"/>
          <ac:spMkLst>
            <pc:docMk/>
            <pc:sldMk cId="1428508709" sldId="276"/>
            <ac:spMk id="4" creationId="{5739303D-13C0-6A41-947A-F998CC47B32E}"/>
          </ac:spMkLst>
        </pc:spChg>
        <pc:spChg chg="del">
          <ac:chgData name="Bardhyl Musai" userId="e1205a02-d011-4ac2-9a7c-f95817881996" providerId="ADAL" clId="{64384CD4-CC37-4327-9C67-610F97F9F911}" dt="2022-06-20T18:35:11.370" v="1153" actId="478"/>
          <ac:spMkLst>
            <pc:docMk/>
            <pc:sldMk cId="1428508709" sldId="276"/>
            <ac:spMk id="5" creationId="{6209FEB4-4C5C-EB43-9696-7B42453DB79B}"/>
          </ac:spMkLst>
        </pc:spChg>
      </pc:sldChg>
      <pc:sldChg chg="delSp modSp add mod">
        <pc:chgData name="Bardhyl Musai" userId="e1205a02-d011-4ac2-9a7c-f95817881996" providerId="ADAL" clId="{64384CD4-CC37-4327-9C67-610F97F9F911}" dt="2022-06-22T11:45:43.076" v="1197" actId="12"/>
        <pc:sldMkLst>
          <pc:docMk/>
          <pc:sldMk cId="991825549" sldId="277"/>
        </pc:sldMkLst>
        <pc:spChg chg="mod">
          <ac:chgData name="Bardhyl Musai" userId="e1205a02-d011-4ac2-9a7c-f95817881996" providerId="ADAL" clId="{64384CD4-CC37-4327-9C67-610F97F9F911}" dt="2022-06-18T19:45:39.809" v="454" actId="255"/>
          <ac:spMkLst>
            <pc:docMk/>
            <pc:sldMk cId="991825549" sldId="277"/>
            <ac:spMk id="2" creationId="{912DF434-28DB-4621-A497-D62C41CE0419}"/>
          </ac:spMkLst>
        </pc:spChg>
        <pc:spChg chg="mod">
          <ac:chgData name="Bardhyl Musai" userId="e1205a02-d011-4ac2-9a7c-f95817881996" providerId="ADAL" clId="{64384CD4-CC37-4327-9C67-610F97F9F911}" dt="2022-06-22T11:45:43.076" v="1197" actId="12"/>
          <ac:spMkLst>
            <pc:docMk/>
            <pc:sldMk cId="991825549" sldId="277"/>
            <ac:spMk id="3" creationId="{22788C46-D0BC-4307-AE55-7601A139E7CB}"/>
          </ac:spMkLst>
        </pc:spChg>
        <pc:spChg chg="del">
          <ac:chgData name="Bardhyl Musai" userId="e1205a02-d011-4ac2-9a7c-f95817881996" providerId="ADAL" clId="{64384CD4-CC37-4327-9C67-610F97F9F911}" dt="2022-06-18T20:07:57.183" v="481" actId="478"/>
          <ac:spMkLst>
            <pc:docMk/>
            <pc:sldMk cId="991825549" sldId="277"/>
            <ac:spMk id="4" creationId="{5739303D-13C0-6A41-947A-F998CC47B32E}"/>
          </ac:spMkLst>
        </pc:spChg>
        <pc:spChg chg="del">
          <ac:chgData name="Bardhyl Musai" userId="e1205a02-d011-4ac2-9a7c-f95817881996" providerId="ADAL" clId="{64384CD4-CC37-4327-9C67-610F97F9F911}" dt="2022-06-18T20:08:03.599" v="482" actId="478"/>
          <ac:spMkLst>
            <pc:docMk/>
            <pc:sldMk cId="991825549" sldId="277"/>
            <ac:spMk id="5" creationId="{6209FEB4-4C5C-EB43-9696-7B42453DB79B}"/>
          </ac:spMkLst>
        </pc:spChg>
      </pc:sldChg>
      <pc:sldChg chg="addSp delSp modSp mod">
        <pc:chgData name="Bardhyl Musai" userId="e1205a02-d011-4ac2-9a7c-f95817881996" providerId="ADAL" clId="{64384CD4-CC37-4327-9C67-610F97F9F911}" dt="2022-06-22T11:43:28.861" v="1186" actId="12"/>
        <pc:sldMkLst>
          <pc:docMk/>
          <pc:sldMk cId="3443120129" sldId="278"/>
        </pc:sldMkLst>
        <pc:spChg chg="mod">
          <ac:chgData name="Bardhyl Musai" userId="e1205a02-d011-4ac2-9a7c-f95817881996" providerId="ADAL" clId="{64384CD4-CC37-4327-9C67-610F97F9F911}" dt="2022-06-19T07:41:19.882" v="649" actId="1076"/>
          <ac:spMkLst>
            <pc:docMk/>
            <pc:sldMk cId="3443120129" sldId="278"/>
            <ac:spMk id="2" creationId="{19256B7E-1633-44AB-8584-82DF5B726834}"/>
          </ac:spMkLst>
        </pc:spChg>
        <pc:spChg chg="mod">
          <ac:chgData name="Bardhyl Musai" userId="e1205a02-d011-4ac2-9a7c-f95817881996" providerId="ADAL" clId="{64384CD4-CC37-4327-9C67-610F97F9F911}" dt="2022-06-19T07:41:16.550" v="648" actId="1076"/>
          <ac:spMkLst>
            <pc:docMk/>
            <pc:sldMk cId="3443120129" sldId="278"/>
            <ac:spMk id="3" creationId="{EFB90AB4-D228-4548-B072-726498212362}"/>
          </ac:spMkLst>
        </pc:spChg>
        <pc:spChg chg="mod">
          <ac:chgData name="Bardhyl Musai" userId="e1205a02-d011-4ac2-9a7c-f95817881996" providerId="ADAL" clId="{64384CD4-CC37-4327-9C67-610F97F9F911}" dt="2022-06-22T11:43:28.861" v="1186" actId="12"/>
          <ac:spMkLst>
            <pc:docMk/>
            <pc:sldMk cId="3443120129" sldId="278"/>
            <ac:spMk id="4" creationId="{950677C9-3E42-427F-93B8-526692906471}"/>
          </ac:spMkLst>
        </pc:spChg>
        <pc:spChg chg="del">
          <ac:chgData name="Bardhyl Musai" userId="e1205a02-d011-4ac2-9a7c-f95817881996" providerId="ADAL" clId="{64384CD4-CC37-4327-9C67-610F97F9F911}" dt="2022-06-19T07:37:15.035" v="557" actId="478"/>
          <ac:spMkLst>
            <pc:docMk/>
            <pc:sldMk cId="3443120129" sldId="278"/>
            <ac:spMk id="5" creationId="{BDB9D020-1E25-453D-83DF-1420ACD3968D}"/>
          </ac:spMkLst>
        </pc:spChg>
        <pc:spChg chg="del">
          <ac:chgData name="Bardhyl Musai" userId="e1205a02-d011-4ac2-9a7c-f95817881996" providerId="ADAL" clId="{64384CD4-CC37-4327-9C67-610F97F9F911}" dt="2022-06-19T07:37:54.980" v="559" actId="478"/>
          <ac:spMkLst>
            <pc:docMk/>
            <pc:sldMk cId="3443120129" sldId="278"/>
            <ac:spMk id="6" creationId="{F5018B6D-E395-49AD-92AD-AD69E3AB40C3}"/>
          </ac:spMkLst>
        </pc:spChg>
        <pc:spChg chg="del">
          <ac:chgData name="Bardhyl Musai" userId="e1205a02-d011-4ac2-9a7c-f95817881996" providerId="ADAL" clId="{64384CD4-CC37-4327-9C67-610F97F9F911}" dt="2022-06-20T18:35:19.330" v="1156" actId="478"/>
          <ac:spMkLst>
            <pc:docMk/>
            <pc:sldMk cId="3443120129" sldId="278"/>
            <ac:spMk id="7" creationId="{1EB64BEF-8367-144A-9F53-7A1282A32569}"/>
          </ac:spMkLst>
        </pc:spChg>
        <pc:spChg chg="del">
          <ac:chgData name="Bardhyl Musai" userId="e1205a02-d011-4ac2-9a7c-f95817881996" providerId="ADAL" clId="{64384CD4-CC37-4327-9C67-610F97F9F911}" dt="2022-06-20T18:35:17.294" v="1155" actId="478"/>
          <ac:spMkLst>
            <pc:docMk/>
            <pc:sldMk cId="3443120129" sldId="278"/>
            <ac:spMk id="8" creationId="{0DD1986A-9AF9-5C45-BE85-20D5AA267AE1}"/>
          </ac:spMkLst>
        </pc:spChg>
        <pc:spChg chg="add del mod">
          <ac:chgData name="Bardhyl Musai" userId="e1205a02-d011-4ac2-9a7c-f95817881996" providerId="ADAL" clId="{64384CD4-CC37-4327-9C67-610F97F9F911}" dt="2022-06-19T07:37:50.083" v="558" actId="478"/>
          <ac:spMkLst>
            <pc:docMk/>
            <pc:sldMk cId="3443120129" sldId="278"/>
            <ac:spMk id="11" creationId="{900FDDCD-B60C-8A8E-9415-7C61FE3CC957}"/>
          </ac:spMkLst>
        </pc:spChg>
        <pc:spChg chg="add del mod">
          <ac:chgData name="Bardhyl Musai" userId="e1205a02-d011-4ac2-9a7c-f95817881996" providerId="ADAL" clId="{64384CD4-CC37-4327-9C67-610F97F9F911}" dt="2022-06-19T07:37:58.065" v="560" actId="478"/>
          <ac:spMkLst>
            <pc:docMk/>
            <pc:sldMk cId="3443120129" sldId="278"/>
            <ac:spMk id="13" creationId="{FC6B4B54-C114-33C5-D871-03CEF23C77D5}"/>
          </ac:spMkLst>
        </pc:spChg>
      </pc:sldChg>
      <pc:sldChg chg="addSp delSp modSp mod">
        <pc:chgData name="Bardhyl Musai" userId="e1205a02-d011-4ac2-9a7c-f95817881996" providerId="ADAL" clId="{64384CD4-CC37-4327-9C67-610F97F9F911}" dt="2022-06-19T08:08:56.861" v="770" actId="14100"/>
        <pc:sldMkLst>
          <pc:docMk/>
          <pc:sldMk cId="2824400642" sldId="279"/>
        </pc:sldMkLst>
        <pc:spChg chg="mod">
          <ac:chgData name="Bardhyl Musai" userId="e1205a02-d011-4ac2-9a7c-f95817881996" providerId="ADAL" clId="{64384CD4-CC37-4327-9C67-610F97F9F911}" dt="2022-06-19T08:08:23.809" v="765" actId="1076"/>
          <ac:spMkLst>
            <pc:docMk/>
            <pc:sldMk cId="2824400642" sldId="279"/>
            <ac:spMk id="2" creationId="{D543047E-FBFD-4F79-BCA5-10E69740F030}"/>
          </ac:spMkLst>
        </pc:spChg>
        <pc:spChg chg="del">
          <ac:chgData name="Bardhyl Musai" userId="e1205a02-d011-4ac2-9a7c-f95817881996" providerId="ADAL" clId="{64384CD4-CC37-4327-9C67-610F97F9F911}" dt="2022-06-19T07:44:45.906" v="725" actId="478"/>
          <ac:spMkLst>
            <pc:docMk/>
            <pc:sldMk cId="2824400642" sldId="279"/>
            <ac:spMk id="3" creationId="{6DB30D50-1377-244D-A1A4-32FB836C1F3A}"/>
          </ac:spMkLst>
        </pc:spChg>
        <pc:spChg chg="del">
          <ac:chgData name="Bardhyl Musai" userId="e1205a02-d011-4ac2-9a7c-f95817881996" providerId="ADAL" clId="{64384CD4-CC37-4327-9C67-610F97F9F911}" dt="2022-06-19T07:44:48.846" v="726" actId="478"/>
          <ac:spMkLst>
            <pc:docMk/>
            <pc:sldMk cId="2824400642" sldId="279"/>
            <ac:spMk id="5" creationId="{AA926C73-F226-914E-AC56-BF3172765F9F}"/>
          </ac:spMkLst>
        </pc:spChg>
        <pc:spChg chg="add mod">
          <ac:chgData name="Bardhyl Musai" userId="e1205a02-d011-4ac2-9a7c-f95817881996" providerId="ADAL" clId="{64384CD4-CC37-4327-9C67-610F97F9F911}" dt="2022-06-19T08:08:56.861" v="770" actId="14100"/>
          <ac:spMkLst>
            <pc:docMk/>
            <pc:sldMk cId="2824400642" sldId="279"/>
            <ac:spMk id="8" creationId="{49CDB15C-5A10-B5F8-7D7C-E0B93C202F76}"/>
          </ac:spMkLst>
        </pc:spChg>
        <pc:spChg chg="mod">
          <ac:chgData name="Bardhyl Musai" userId="e1205a02-d011-4ac2-9a7c-f95817881996" providerId="ADAL" clId="{64384CD4-CC37-4327-9C67-610F97F9F911}" dt="2022-06-19T08:08:48.980" v="768" actId="14100"/>
          <ac:spMkLst>
            <pc:docMk/>
            <pc:sldMk cId="2824400642" sldId="279"/>
            <ac:spMk id="9" creationId="{74499CA2-2DAE-4D8C-632D-4897C60E6B11}"/>
          </ac:spMkLst>
        </pc:spChg>
      </pc:sldChg>
      <pc:sldChg chg="modSp mod">
        <pc:chgData name="Bardhyl Musai" userId="e1205a02-d011-4ac2-9a7c-f95817881996" providerId="ADAL" clId="{64384CD4-CC37-4327-9C67-610F97F9F911}" dt="2022-06-20T18:38:25.923" v="1158" actId="948"/>
        <pc:sldMkLst>
          <pc:docMk/>
          <pc:sldMk cId="1133648608" sldId="280"/>
        </pc:sldMkLst>
        <pc:spChg chg="mod">
          <ac:chgData name="Bardhyl Musai" userId="e1205a02-d011-4ac2-9a7c-f95817881996" providerId="ADAL" clId="{64384CD4-CC37-4327-9C67-610F97F9F911}" dt="2022-06-19T08:10:00.070" v="781" actId="113"/>
          <ac:spMkLst>
            <pc:docMk/>
            <pc:sldMk cId="1133648608" sldId="280"/>
            <ac:spMk id="2" creationId="{D543047E-FBFD-4F79-BCA5-10E69740F030}"/>
          </ac:spMkLst>
        </pc:spChg>
        <pc:spChg chg="mod">
          <ac:chgData name="Bardhyl Musai" userId="e1205a02-d011-4ac2-9a7c-f95817881996" providerId="ADAL" clId="{64384CD4-CC37-4327-9C67-610F97F9F911}" dt="2022-06-20T18:38:25.923" v="1158" actId="948"/>
          <ac:spMkLst>
            <pc:docMk/>
            <pc:sldMk cId="1133648608" sldId="280"/>
            <ac:spMk id="8" creationId="{49CDB15C-5A10-B5F8-7D7C-E0B93C202F76}"/>
          </ac:spMkLst>
        </pc:spChg>
        <pc:spChg chg="mod">
          <ac:chgData name="Bardhyl Musai" userId="e1205a02-d011-4ac2-9a7c-f95817881996" providerId="ADAL" clId="{64384CD4-CC37-4327-9C67-610F97F9F911}" dt="2022-06-19T08:12:46.411" v="820" actId="120"/>
          <ac:spMkLst>
            <pc:docMk/>
            <pc:sldMk cId="1133648608" sldId="280"/>
            <ac:spMk id="9" creationId="{74499CA2-2DAE-4D8C-632D-4897C60E6B11}"/>
          </ac:spMkLst>
        </pc:spChg>
      </pc:sldChg>
      <pc:sldChg chg="modSp mod">
        <pc:chgData name="Bardhyl Musai" userId="e1205a02-d011-4ac2-9a7c-f95817881996" providerId="ADAL" clId="{64384CD4-CC37-4327-9C67-610F97F9F911}" dt="2022-06-19T08:16:36.680" v="881" actId="120"/>
        <pc:sldMkLst>
          <pc:docMk/>
          <pc:sldMk cId="2549058105" sldId="281"/>
        </pc:sldMkLst>
        <pc:spChg chg="mod">
          <ac:chgData name="Bardhyl Musai" userId="e1205a02-d011-4ac2-9a7c-f95817881996" providerId="ADAL" clId="{64384CD4-CC37-4327-9C67-610F97F9F911}" dt="2022-06-19T08:15:49.784" v="862" actId="1076"/>
          <ac:spMkLst>
            <pc:docMk/>
            <pc:sldMk cId="2549058105" sldId="281"/>
            <ac:spMk id="2" creationId="{D543047E-FBFD-4F79-BCA5-10E69740F030}"/>
          </ac:spMkLst>
        </pc:spChg>
        <pc:spChg chg="mod">
          <ac:chgData name="Bardhyl Musai" userId="e1205a02-d011-4ac2-9a7c-f95817881996" providerId="ADAL" clId="{64384CD4-CC37-4327-9C67-610F97F9F911}" dt="2022-06-19T08:16:12.223" v="877" actId="14100"/>
          <ac:spMkLst>
            <pc:docMk/>
            <pc:sldMk cId="2549058105" sldId="281"/>
            <ac:spMk id="8" creationId="{49CDB15C-5A10-B5F8-7D7C-E0B93C202F76}"/>
          </ac:spMkLst>
        </pc:spChg>
        <pc:spChg chg="mod">
          <ac:chgData name="Bardhyl Musai" userId="e1205a02-d011-4ac2-9a7c-f95817881996" providerId="ADAL" clId="{64384CD4-CC37-4327-9C67-610F97F9F911}" dt="2022-06-19T08:16:36.680" v="881" actId="120"/>
          <ac:spMkLst>
            <pc:docMk/>
            <pc:sldMk cId="2549058105" sldId="281"/>
            <ac:spMk id="9" creationId="{74499CA2-2DAE-4D8C-632D-4897C60E6B11}"/>
          </ac:spMkLst>
        </pc:spChg>
      </pc:sldChg>
      <pc:sldChg chg="addSp delSp modSp mod">
        <pc:chgData name="Bardhyl Musai" userId="e1205a02-d011-4ac2-9a7c-f95817881996" providerId="ADAL" clId="{64384CD4-CC37-4327-9C67-610F97F9F911}" dt="2022-06-22T11:52:05.833" v="1223" actId="1076"/>
        <pc:sldMkLst>
          <pc:docMk/>
          <pc:sldMk cId="4066500348" sldId="282"/>
        </pc:sldMkLst>
        <pc:spChg chg="mod">
          <ac:chgData name="Bardhyl Musai" userId="e1205a02-d011-4ac2-9a7c-f95817881996" providerId="ADAL" clId="{64384CD4-CC37-4327-9C67-610F97F9F911}" dt="2022-06-19T08:19:10.257" v="888" actId="1076"/>
          <ac:spMkLst>
            <pc:docMk/>
            <pc:sldMk cId="4066500348" sldId="282"/>
            <ac:spMk id="2" creationId="{19256B7E-1633-44AB-8584-82DF5B726834}"/>
          </ac:spMkLst>
        </pc:spChg>
        <pc:spChg chg="mod">
          <ac:chgData name="Bardhyl Musai" userId="e1205a02-d011-4ac2-9a7c-f95817881996" providerId="ADAL" clId="{64384CD4-CC37-4327-9C67-610F97F9F911}" dt="2022-06-22T11:51:38.472" v="1220" actId="14100"/>
          <ac:spMkLst>
            <pc:docMk/>
            <pc:sldMk cId="4066500348" sldId="282"/>
            <ac:spMk id="3" creationId="{EFB90AB4-D228-4548-B072-726498212362}"/>
          </ac:spMkLst>
        </pc:spChg>
        <pc:spChg chg="mod">
          <ac:chgData name="Bardhyl Musai" userId="e1205a02-d011-4ac2-9a7c-f95817881996" providerId="ADAL" clId="{64384CD4-CC37-4327-9C67-610F97F9F911}" dt="2022-06-22T11:51:53.634" v="1222" actId="1076"/>
          <ac:spMkLst>
            <pc:docMk/>
            <pc:sldMk cId="4066500348" sldId="282"/>
            <ac:spMk id="4" creationId="{950677C9-3E42-427F-93B8-526692906471}"/>
          </ac:spMkLst>
        </pc:spChg>
        <pc:spChg chg="del">
          <ac:chgData name="Bardhyl Musai" userId="e1205a02-d011-4ac2-9a7c-f95817881996" providerId="ADAL" clId="{64384CD4-CC37-4327-9C67-610F97F9F911}" dt="2022-06-19T08:26:03.214" v="963" actId="478"/>
          <ac:spMkLst>
            <pc:docMk/>
            <pc:sldMk cId="4066500348" sldId="282"/>
            <ac:spMk id="7" creationId="{1EB64BEF-8367-144A-9F53-7A1282A32569}"/>
          </ac:spMkLst>
        </pc:spChg>
        <pc:spChg chg="del">
          <ac:chgData name="Bardhyl Musai" userId="e1205a02-d011-4ac2-9a7c-f95817881996" providerId="ADAL" clId="{64384CD4-CC37-4327-9C67-610F97F9F911}" dt="2022-06-20T18:35:28.390" v="1157" actId="478"/>
          <ac:spMkLst>
            <pc:docMk/>
            <pc:sldMk cId="4066500348" sldId="282"/>
            <ac:spMk id="8" creationId="{0DD1986A-9AF9-5C45-BE85-20D5AA267AE1}"/>
          </ac:spMkLst>
        </pc:spChg>
        <pc:spChg chg="add mod">
          <ac:chgData name="Bardhyl Musai" userId="e1205a02-d011-4ac2-9a7c-f95817881996" providerId="ADAL" clId="{64384CD4-CC37-4327-9C67-610F97F9F911}" dt="2022-06-22T11:51:48.277" v="1221" actId="1076"/>
          <ac:spMkLst>
            <pc:docMk/>
            <pc:sldMk cId="4066500348" sldId="282"/>
            <ac:spMk id="10" creationId="{3E29BC2A-E3A5-4DC2-DC33-1F0D1B980428}"/>
          </ac:spMkLst>
        </pc:spChg>
        <pc:spChg chg="add mod">
          <ac:chgData name="Bardhyl Musai" userId="e1205a02-d011-4ac2-9a7c-f95817881996" providerId="ADAL" clId="{64384CD4-CC37-4327-9C67-610F97F9F911}" dt="2022-06-22T11:52:05.833" v="1223" actId="1076"/>
          <ac:spMkLst>
            <pc:docMk/>
            <pc:sldMk cId="4066500348" sldId="282"/>
            <ac:spMk id="11" creationId="{993A73BB-7202-407D-9FB2-35CF1F298CBB}"/>
          </ac:spMkLst>
        </pc:spChg>
      </pc:sldChg>
      <pc:sldChg chg="modSp mod">
        <pc:chgData name="Bardhyl Musai" userId="e1205a02-d011-4ac2-9a7c-f95817881996" providerId="ADAL" clId="{64384CD4-CC37-4327-9C67-610F97F9F911}" dt="2022-06-22T11:49:30.609" v="1211" actId="1076"/>
        <pc:sldMkLst>
          <pc:docMk/>
          <pc:sldMk cId="1380814831" sldId="283"/>
        </pc:sldMkLst>
        <pc:spChg chg="mod">
          <ac:chgData name="Bardhyl Musai" userId="e1205a02-d011-4ac2-9a7c-f95817881996" providerId="ADAL" clId="{64384CD4-CC37-4327-9C67-610F97F9F911}" dt="2022-06-19T08:29:29.081" v="986" actId="14100"/>
          <ac:spMkLst>
            <pc:docMk/>
            <pc:sldMk cId="1380814831" sldId="283"/>
            <ac:spMk id="2" creationId="{D543047E-FBFD-4F79-BCA5-10E69740F030}"/>
          </ac:spMkLst>
        </pc:spChg>
        <pc:spChg chg="mod">
          <ac:chgData name="Bardhyl Musai" userId="e1205a02-d011-4ac2-9a7c-f95817881996" providerId="ADAL" clId="{64384CD4-CC37-4327-9C67-610F97F9F911}" dt="2022-06-22T11:49:30.609" v="1211" actId="1076"/>
          <ac:spMkLst>
            <pc:docMk/>
            <pc:sldMk cId="1380814831" sldId="283"/>
            <ac:spMk id="8" creationId="{49CDB15C-5A10-B5F8-7D7C-E0B93C202F76}"/>
          </ac:spMkLst>
        </pc:spChg>
        <pc:spChg chg="mod">
          <ac:chgData name="Bardhyl Musai" userId="e1205a02-d011-4ac2-9a7c-f95817881996" providerId="ADAL" clId="{64384CD4-CC37-4327-9C67-610F97F9F911}" dt="2022-06-19T08:34:55.887" v="1057" actId="1076"/>
          <ac:spMkLst>
            <pc:docMk/>
            <pc:sldMk cId="1380814831" sldId="283"/>
            <ac:spMk id="9" creationId="{74499CA2-2DAE-4D8C-632D-4897C60E6B11}"/>
          </ac:spMkLst>
        </pc:spChg>
      </pc:sldChg>
    </pc:docChg>
  </pc:docChgLst>
  <pc:docChgLst>
    <pc:chgData name="Bardhyl Musai" userId="e1205a02-d011-4ac2-9a7c-f95817881996" providerId="ADAL" clId="{CBE37E57-46D4-4B59-BD6C-DCF531389502}"/>
    <pc:docChg chg="undo custSel delSld modSld sldOrd">
      <pc:chgData name="Bardhyl Musai" userId="e1205a02-d011-4ac2-9a7c-f95817881996" providerId="ADAL" clId="{CBE37E57-46D4-4B59-BD6C-DCF531389502}" dt="2024-05-15T19:15:16.845" v="626" actId="47"/>
      <pc:docMkLst>
        <pc:docMk/>
      </pc:docMkLst>
      <pc:sldChg chg="modSp mod">
        <pc:chgData name="Bardhyl Musai" userId="e1205a02-d011-4ac2-9a7c-f95817881996" providerId="ADAL" clId="{CBE37E57-46D4-4B59-BD6C-DCF531389502}" dt="2024-05-15T16:12:36.643" v="33" actId="20577"/>
        <pc:sldMkLst>
          <pc:docMk/>
          <pc:sldMk cId="2259308896" sldId="256"/>
        </pc:sldMkLst>
        <pc:spChg chg="mod">
          <ac:chgData name="Bardhyl Musai" userId="e1205a02-d011-4ac2-9a7c-f95817881996" providerId="ADAL" clId="{CBE37E57-46D4-4B59-BD6C-DCF531389502}" dt="2024-05-15T16:11:42.623" v="4" actId="1076"/>
          <ac:spMkLst>
            <pc:docMk/>
            <pc:sldMk cId="2259308896" sldId="256"/>
            <ac:spMk id="2" creationId="{51DF3D98-3C30-4CFC-8643-C81E829C8C25}"/>
          </ac:spMkLst>
        </pc:spChg>
        <pc:spChg chg="mod">
          <ac:chgData name="Bardhyl Musai" userId="e1205a02-d011-4ac2-9a7c-f95817881996" providerId="ADAL" clId="{CBE37E57-46D4-4B59-BD6C-DCF531389502}" dt="2024-05-15T16:12:05.411" v="25" actId="20577"/>
          <ac:spMkLst>
            <pc:docMk/>
            <pc:sldMk cId="2259308896" sldId="256"/>
            <ac:spMk id="4" creationId="{E10DC63E-EE05-F0A9-21CD-D2992231D22E}"/>
          </ac:spMkLst>
        </pc:spChg>
        <pc:spChg chg="mod">
          <ac:chgData name="Bardhyl Musai" userId="e1205a02-d011-4ac2-9a7c-f95817881996" providerId="ADAL" clId="{CBE37E57-46D4-4B59-BD6C-DCF531389502}" dt="2024-05-15T16:12:36.643" v="33" actId="20577"/>
          <ac:spMkLst>
            <pc:docMk/>
            <pc:sldMk cId="2259308896" sldId="256"/>
            <ac:spMk id="5" creationId="{B337F835-2B4C-E01C-9813-4596534AB810}"/>
          </ac:spMkLst>
        </pc:spChg>
      </pc:sldChg>
      <pc:sldChg chg="addSp delSp modSp mod ord delAnim">
        <pc:chgData name="Bardhyl Musai" userId="e1205a02-d011-4ac2-9a7c-f95817881996" providerId="ADAL" clId="{CBE37E57-46D4-4B59-BD6C-DCF531389502}" dt="2024-05-15T17:14:54.286" v="334"/>
        <pc:sldMkLst>
          <pc:docMk/>
          <pc:sldMk cId="1325608595" sldId="257"/>
        </pc:sldMkLst>
        <pc:spChg chg="mod">
          <ac:chgData name="Bardhyl Musai" userId="e1205a02-d011-4ac2-9a7c-f95817881996" providerId="ADAL" clId="{CBE37E57-46D4-4B59-BD6C-DCF531389502}" dt="2024-05-15T16:21:26.870" v="78" actId="20577"/>
          <ac:spMkLst>
            <pc:docMk/>
            <pc:sldMk cId="1325608595" sldId="257"/>
            <ac:spMk id="2" creationId="{912DF434-28DB-4621-A497-D62C41CE0419}"/>
          </ac:spMkLst>
        </pc:spChg>
        <pc:spChg chg="del">
          <ac:chgData name="Bardhyl Musai" userId="e1205a02-d011-4ac2-9a7c-f95817881996" providerId="ADAL" clId="{CBE37E57-46D4-4B59-BD6C-DCF531389502}" dt="2024-05-15T16:13:47.082" v="39" actId="478"/>
          <ac:spMkLst>
            <pc:docMk/>
            <pc:sldMk cId="1325608595" sldId="257"/>
            <ac:spMk id="3" creationId="{22788C46-D0BC-4307-AE55-7601A139E7CB}"/>
          </ac:spMkLst>
        </pc:spChg>
        <pc:spChg chg="del">
          <ac:chgData name="Bardhyl Musai" userId="e1205a02-d011-4ac2-9a7c-f95817881996" providerId="ADAL" clId="{CBE37E57-46D4-4B59-BD6C-DCF531389502}" dt="2024-05-15T16:13:51.670" v="40" actId="478"/>
          <ac:spMkLst>
            <pc:docMk/>
            <pc:sldMk cId="1325608595" sldId="257"/>
            <ac:spMk id="4" creationId="{1597D5A4-BCC6-5254-32AF-E794E31C2578}"/>
          </ac:spMkLst>
        </pc:spChg>
        <pc:spChg chg="mod">
          <ac:chgData name="Bardhyl Musai" userId="e1205a02-d011-4ac2-9a7c-f95817881996" providerId="ADAL" clId="{CBE37E57-46D4-4B59-BD6C-DCF531389502}" dt="2024-05-15T16:15:13.920" v="53" actId="255"/>
          <ac:spMkLst>
            <pc:docMk/>
            <pc:sldMk cId="1325608595" sldId="257"/>
            <ac:spMk id="5" creationId="{6CF0A44E-A216-10DE-B804-1BD39E697F12}"/>
          </ac:spMkLst>
        </pc:spChg>
        <pc:spChg chg="del">
          <ac:chgData name="Bardhyl Musai" userId="e1205a02-d011-4ac2-9a7c-f95817881996" providerId="ADAL" clId="{CBE37E57-46D4-4B59-BD6C-DCF531389502}" dt="2024-05-15T16:13:40.101" v="38" actId="478"/>
          <ac:spMkLst>
            <pc:docMk/>
            <pc:sldMk cId="1325608595" sldId="257"/>
            <ac:spMk id="7" creationId="{69B79423-94AC-DA39-697C-DA8AE6658F3B}"/>
          </ac:spMkLst>
        </pc:spChg>
        <pc:spChg chg="add del mod">
          <ac:chgData name="Bardhyl Musai" userId="e1205a02-d011-4ac2-9a7c-f95817881996" providerId="ADAL" clId="{CBE37E57-46D4-4B59-BD6C-DCF531389502}" dt="2024-05-15T16:13:59.937" v="41" actId="478"/>
          <ac:spMkLst>
            <pc:docMk/>
            <pc:sldMk cId="1325608595" sldId="257"/>
            <ac:spMk id="9" creationId="{196AD50A-4681-4FB1-28CF-6459CF8F21A5}"/>
          </ac:spMkLst>
        </pc:spChg>
      </pc:sldChg>
      <pc:sldChg chg="del">
        <pc:chgData name="Bardhyl Musai" userId="e1205a02-d011-4ac2-9a7c-f95817881996" providerId="ADAL" clId="{CBE37E57-46D4-4B59-BD6C-DCF531389502}" dt="2024-05-15T16:20:09.355" v="69" actId="47"/>
        <pc:sldMkLst>
          <pc:docMk/>
          <pc:sldMk cId="1527386939" sldId="261"/>
        </pc:sldMkLst>
      </pc:sldChg>
      <pc:sldChg chg="addSp delSp modSp mod delAnim modAnim">
        <pc:chgData name="Bardhyl Musai" userId="e1205a02-d011-4ac2-9a7c-f95817881996" providerId="ADAL" clId="{CBE37E57-46D4-4B59-BD6C-DCF531389502}" dt="2024-05-15T16:29:14.189" v="154" actId="255"/>
        <pc:sldMkLst>
          <pc:docMk/>
          <pc:sldMk cId="1428508709" sldId="276"/>
        </pc:sldMkLst>
        <pc:spChg chg="del">
          <ac:chgData name="Bardhyl Musai" userId="e1205a02-d011-4ac2-9a7c-f95817881996" providerId="ADAL" clId="{CBE37E57-46D4-4B59-BD6C-DCF531389502}" dt="2024-05-15T16:27:18.029" v="117" actId="478"/>
          <ac:spMkLst>
            <pc:docMk/>
            <pc:sldMk cId="1428508709" sldId="276"/>
            <ac:spMk id="2" creationId="{912DF434-28DB-4621-A497-D62C41CE0419}"/>
          </ac:spMkLst>
        </pc:spChg>
        <pc:spChg chg="mod">
          <ac:chgData name="Bardhyl Musai" userId="e1205a02-d011-4ac2-9a7c-f95817881996" providerId="ADAL" clId="{CBE37E57-46D4-4B59-BD6C-DCF531389502}" dt="2024-05-15T16:29:14.189" v="154" actId="255"/>
          <ac:spMkLst>
            <pc:docMk/>
            <pc:sldMk cId="1428508709" sldId="276"/>
            <ac:spMk id="3" creationId="{22788C46-D0BC-4307-AE55-7601A139E7CB}"/>
          </ac:spMkLst>
        </pc:spChg>
        <pc:spChg chg="add del mod">
          <ac:chgData name="Bardhyl Musai" userId="e1205a02-d011-4ac2-9a7c-f95817881996" providerId="ADAL" clId="{CBE37E57-46D4-4B59-BD6C-DCF531389502}" dt="2024-05-15T16:27:21.809" v="118" actId="478"/>
          <ac:spMkLst>
            <pc:docMk/>
            <pc:sldMk cId="1428508709" sldId="276"/>
            <ac:spMk id="5" creationId="{CD13E906-85A9-1DB6-FBE6-D882F6CE68A2}"/>
          </ac:spMkLst>
        </pc:spChg>
      </pc:sldChg>
      <pc:sldChg chg="addSp delSp modSp mod delAnim modAnim">
        <pc:chgData name="Bardhyl Musai" userId="e1205a02-d011-4ac2-9a7c-f95817881996" providerId="ADAL" clId="{CBE37E57-46D4-4B59-BD6C-DCF531389502}" dt="2024-05-15T16:31:38.904" v="172" actId="255"/>
        <pc:sldMkLst>
          <pc:docMk/>
          <pc:sldMk cId="3443120129" sldId="278"/>
        </pc:sldMkLst>
        <pc:spChg chg="del">
          <ac:chgData name="Bardhyl Musai" userId="e1205a02-d011-4ac2-9a7c-f95817881996" providerId="ADAL" clId="{CBE37E57-46D4-4B59-BD6C-DCF531389502}" dt="2024-05-15T16:29:47.563" v="155" actId="478"/>
          <ac:spMkLst>
            <pc:docMk/>
            <pc:sldMk cId="3443120129" sldId="278"/>
            <ac:spMk id="2" creationId="{19256B7E-1633-44AB-8584-82DF5B726834}"/>
          </ac:spMkLst>
        </pc:spChg>
        <pc:spChg chg="del">
          <ac:chgData name="Bardhyl Musai" userId="e1205a02-d011-4ac2-9a7c-f95817881996" providerId="ADAL" clId="{CBE37E57-46D4-4B59-BD6C-DCF531389502}" dt="2024-05-15T16:29:55.292" v="157" actId="478"/>
          <ac:spMkLst>
            <pc:docMk/>
            <pc:sldMk cId="3443120129" sldId="278"/>
            <ac:spMk id="3" creationId="{EFB90AB4-D228-4548-B072-726498212362}"/>
          </ac:spMkLst>
        </pc:spChg>
        <pc:spChg chg="mod">
          <ac:chgData name="Bardhyl Musai" userId="e1205a02-d011-4ac2-9a7c-f95817881996" providerId="ADAL" clId="{CBE37E57-46D4-4B59-BD6C-DCF531389502}" dt="2024-05-15T16:31:38.904" v="172" actId="255"/>
          <ac:spMkLst>
            <pc:docMk/>
            <pc:sldMk cId="3443120129" sldId="278"/>
            <ac:spMk id="4" creationId="{950677C9-3E42-427F-93B8-526692906471}"/>
          </ac:spMkLst>
        </pc:spChg>
        <pc:spChg chg="add del mod">
          <ac:chgData name="Bardhyl Musai" userId="e1205a02-d011-4ac2-9a7c-f95817881996" providerId="ADAL" clId="{CBE37E57-46D4-4B59-BD6C-DCF531389502}" dt="2024-05-15T16:29:50.698" v="156" actId="478"/>
          <ac:spMkLst>
            <pc:docMk/>
            <pc:sldMk cId="3443120129" sldId="278"/>
            <ac:spMk id="6" creationId="{1CA52545-3FD2-DF4B-3525-C9ED00B53E42}"/>
          </ac:spMkLst>
        </pc:spChg>
        <pc:spChg chg="add del mod">
          <ac:chgData name="Bardhyl Musai" userId="e1205a02-d011-4ac2-9a7c-f95817881996" providerId="ADAL" clId="{CBE37E57-46D4-4B59-BD6C-DCF531389502}" dt="2024-05-15T16:30:02.733" v="158" actId="478"/>
          <ac:spMkLst>
            <pc:docMk/>
            <pc:sldMk cId="3443120129" sldId="278"/>
            <ac:spMk id="8" creationId="{BA1FFF0B-A9EB-AB84-BAAA-45CCA8BACBC0}"/>
          </ac:spMkLst>
        </pc:spChg>
      </pc:sldChg>
      <pc:sldChg chg="modSp mod modAnim">
        <pc:chgData name="Bardhyl Musai" userId="e1205a02-d011-4ac2-9a7c-f95817881996" providerId="ADAL" clId="{CBE37E57-46D4-4B59-BD6C-DCF531389502}" dt="2024-05-15T18:36:52.406" v="475" actId="14100"/>
        <pc:sldMkLst>
          <pc:docMk/>
          <pc:sldMk cId="2824400642" sldId="279"/>
        </pc:sldMkLst>
        <pc:spChg chg="mod">
          <ac:chgData name="Bardhyl Musai" userId="e1205a02-d011-4ac2-9a7c-f95817881996" providerId="ADAL" clId="{CBE37E57-46D4-4B59-BD6C-DCF531389502}" dt="2024-05-15T18:35:23.035" v="465" actId="2711"/>
          <ac:spMkLst>
            <pc:docMk/>
            <pc:sldMk cId="2824400642" sldId="279"/>
            <ac:spMk id="2" creationId="{D543047E-FBFD-4F79-BCA5-10E69740F030}"/>
          </ac:spMkLst>
        </pc:spChg>
        <pc:spChg chg="mod">
          <ac:chgData name="Bardhyl Musai" userId="e1205a02-d011-4ac2-9a7c-f95817881996" providerId="ADAL" clId="{CBE37E57-46D4-4B59-BD6C-DCF531389502}" dt="2024-05-15T18:36:52.406" v="475" actId="14100"/>
          <ac:spMkLst>
            <pc:docMk/>
            <pc:sldMk cId="2824400642" sldId="279"/>
            <ac:spMk id="9" creationId="{74499CA2-2DAE-4D8C-632D-4897C60E6B11}"/>
          </ac:spMkLst>
        </pc:spChg>
      </pc:sldChg>
      <pc:sldChg chg="addSp delSp modSp mod delAnim">
        <pc:chgData name="Bardhyl Musai" userId="e1205a02-d011-4ac2-9a7c-f95817881996" providerId="ADAL" clId="{CBE37E57-46D4-4B59-BD6C-DCF531389502}" dt="2024-05-15T16:33:38.714" v="186" actId="1076"/>
        <pc:sldMkLst>
          <pc:docMk/>
          <pc:sldMk cId="1133648608" sldId="280"/>
        </pc:sldMkLst>
        <pc:spChg chg="mod">
          <ac:chgData name="Bardhyl Musai" userId="e1205a02-d011-4ac2-9a7c-f95817881996" providerId="ADAL" clId="{CBE37E57-46D4-4B59-BD6C-DCF531389502}" dt="2024-05-15T16:33:38.714" v="186" actId="1076"/>
          <ac:spMkLst>
            <pc:docMk/>
            <pc:sldMk cId="1133648608" sldId="280"/>
            <ac:spMk id="2" creationId="{D543047E-FBFD-4F79-BCA5-10E69740F030}"/>
          </ac:spMkLst>
        </pc:spChg>
        <pc:spChg chg="del">
          <ac:chgData name="Bardhyl Musai" userId="e1205a02-d011-4ac2-9a7c-f95817881996" providerId="ADAL" clId="{CBE37E57-46D4-4B59-BD6C-DCF531389502}" dt="2024-05-15T16:32:27.723" v="176" actId="478"/>
          <ac:spMkLst>
            <pc:docMk/>
            <pc:sldMk cId="1133648608" sldId="280"/>
            <ac:spMk id="4" creationId="{8D6C5872-9464-D8E5-F125-FD63E24C5C4D}"/>
          </ac:spMkLst>
        </pc:spChg>
        <pc:spChg chg="add del mod">
          <ac:chgData name="Bardhyl Musai" userId="e1205a02-d011-4ac2-9a7c-f95817881996" providerId="ADAL" clId="{CBE37E57-46D4-4B59-BD6C-DCF531389502}" dt="2024-05-15T16:32:23.917" v="175" actId="478"/>
          <ac:spMkLst>
            <pc:docMk/>
            <pc:sldMk cId="1133648608" sldId="280"/>
            <ac:spMk id="5" creationId="{37009A93-4EE7-B47E-D27A-80D0B0FCFB19}"/>
          </ac:spMkLst>
        </pc:spChg>
        <pc:spChg chg="del">
          <ac:chgData name="Bardhyl Musai" userId="e1205a02-d011-4ac2-9a7c-f95817881996" providerId="ADAL" clId="{CBE37E57-46D4-4B59-BD6C-DCF531389502}" dt="2024-05-15T16:32:17.261" v="174" actId="478"/>
          <ac:spMkLst>
            <pc:docMk/>
            <pc:sldMk cId="1133648608" sldId="280"/>
            <ac:spMk id="8" creationId="{49CDB15C-5A10-B5F8-7D7C-E0B93C202F76}"/>
          </ac:spMkLst>
        </pc:spChg>
        <pc:spChg chg="del">
          <ac:chgData name="Bardhyl Musai" userId="e1205a02-d011-4ac2-9a7c-f95817881996" providerId="ADAL" clId="{CBE37E57-46D4-4B59-BD6C-DCF531389502}" dt="2024-05-15T16:32:11.643" v="173" actId="478"/>
          <ac:spMkLst>
            <pc:docMk/>
            <pc:sldMk cId="1133648608" sldId="280"/>
            <ac:spMk id="9" creationId="{74499CA2-2DAE-4D8C-632D-4897C60E6B11}"/>
          </ac:spMkLst>
        </pc:spChg>
      </pc:sldChg>
      <pc:sldChg chg="del">
        <pc:chgData name="Bardhyl Musai" userId="e1205a02-d011-4ac2-9a7c-f95817881996" providerId="ADAL" clId="{CBE37E57-46D4-4B59-BD6C-DCF531389502}" dt="2024-05-15T16:20:08.438" v="68" actId="47"/>
        <pc:sldMkLst>
          <pc:docMk/>
          <pc:sldMk cId="845448338" sldId="284"/>
        </pc:sldMkLst>
      </pc:sldChg>
      <pc:sldChg chg="del">
        <pc:chgData name="Bardhyl Musai" userId="e1205a02-d011-4ac2-9a7c-f95817881996" providerId="ADAL" clId="{CBE37E57-46D4-4B59-BD6C-DCF531389502}" dt="2024-05-15T19:15:16.845" v="626" actId="47"/>
        <pc:sldMkLst>
          <pc:docMk/>
          <pc:sldMk cId="769890421" sldId="285"/>
        </pc:sldMkLst>
      </pc:sldChg>
      <pc:sldChg chg="addSp delSp modSp mod delAnim modAnim">
        <pc:chgData name="Bardhyl Musai" userId="e1205a02-d011-4ac2-9a7c-f95817881996" providerId="ADAL" clId="{CBE37E57-46D4-4B59-BD6C-DCF531389502}" dt="2024-05-15T16:42:53.129" v="233" actId="1076"/>
        <pc:sldMkLst>
          <pc:docMk/>
          <pc:sldMk cId="3278692650" sldId="287"/>
        </pc:sldMkLst>
        <pc:spChg chg="del">
          <ac:chgData name="Bardhyl Musai" userId="e1205a02-d011-4ac2-9a7c-f95817881996" providerId="ADAL" clId="{CBE37E57-46D4-4B59-BD6C-DCF531389502}" dt="2024-05-15T16:40:29.480" v="217" actId="478"/>
          <ac:spMkLst>
            <pc:docMk/>
            <pc:sldMk cId="3278692650" sldId="287"/>
            <ac:spMk id="2" creationId="{D543047E-FBFD-4F79-BCA5-10E69740F030}"/>
          </ac:spMkLst>
        </pc:spChg>
        <pc:spChg chg="add del mod">
          <ac:chgData name="Bardhyl Musai" userId="e1205a02-d011-4ac2-9a7c-f95817881996" providerId="ADAL" clId="{CBE37E57-46D4-4B59-BD6C-DCF531389502}" dt="2024-05-15T16:40:32.371" v="218" actId="478"/>
          <ac:spMkLst>
            <pc:docMk/>
            <pc:sldMk cId="3278692650" sldId="287"/>
            <ac:spMk id="4" creationId="{0E3BE5AD-3D3D-1294-48B8-E517E116C8E6}"/>
          </ac:spMkLst>
        </pc:spChg>
        <pc:spChg chg="mod">
          <ac:chgData name="Bardhyl Musai" userId="e1205a02-d011-4ac2-9a7c-f95817881996" providerId="ADAL" clId="{CBE37E57-46D4-4B59-BD6C-DCF531389502}" dt="2024-05-15T16:40:54.375" v="222" actId="2711"/>
          <ac:spMkLst>
            <pc:docMk/>
            <pc:sldMk cId="3278692650" sldId="287"/>
            <ac:spMk id="8" creationId="{49CDB15C-5A10-B5F8-7D7C-E0B93C202F76}"/>
          </ac:spMkLst>
        </pc:spChg>
        <pc:spChg chg="mod">
          <ac:chgData name="Bardhyl Musai" userId="e1205a02-d011-4ac2-9a7c-f95817881996" providerId="ADAL" clId="{CBE37E57-46D4-4B59-BD6C-DCF531389502}" dt="2024-05-15T16:42:53.129" v="233" actId="1076"/>
          <ac:spMkLst>
            <pc:docMk/>
            <pc:sldMk cId="3278692650" sldId="287"/>
            <ac:spMk id="9" creationId="{74499CA2-2DAE-4D8C-632D-4897C60E6B11}"/>
          </ac:spMkLst>
        </pc:spChg>
      </pc:sldChg>
      <pc:sldChg chg="addSp delSp modSp mod delAnim modAnim">
        <pc:chgData name="Bardhyl Musai" userId="e1205a02-d011-4ac2-9a7c-f95817881996" providerId="ADAL" clId="{CBE37E57-46D4-4B59-BD6C-DCF531389502}" dt="2024-05-15T16:48:49.064" v="267" actId="20577"/>
        <pc:sldMkLst>
          <pc:docMk/>
          <pc:sldMk cId="1304424771" sldId="288"/>
        </pc:sldMkLst>
        <pc:spChg chg="del">
          <ac:chgData name="Bardhyl Musai" userId="e1205a02-d011-4ac2-9a7c-f95817881996" providerId="ADAL" clId="{CBE37E57-46D4-4B59-BD6C-DCF531389502}" dt="2024-05-15T16:45:08.280" v="234" actId="478"/>
          <ac:spMkLst>
            <pc:docMk/>
            <pc:sldMk cId="1304424771" sldId="288"/>
            <ac:spMk id="2" creationId="{D543047E-FBFD-4F79-BCA5-10E69740F030}"/>
          </ac:spMkLst>
        </pc:spChg>
        <pc:spChg chg="add del mod">
          <ac:chgData name="Bardhyl Musai" userId="e1205a02-d011-4ac2-9a7c-f95817881996" providerId="ADAL" clId="{CBE37E57-46D4-4B59-BD6C-DCF531389502}" dt="2024-05-15T16:45:11.871" v="235" actId="478"/>
          <ac:spMkLst>
            <pc:docMk/>
            <pc:sldMk cId="1304424771" sldId="288"/>
            <ac:spMk id="4" creationId="{E890ABE1-B0E5-D065-02E3-49BC9A7CBD4B}"/>
          </ac:spMkLst>
        </pc:spChg>
        <pc:spChg chg="mod">
          <ac:chgData name="Bardhyl Musai" userId="e1205a02-d011-4ac2-9a7c-f95817881996" providerId="ADAL" clId="{CBE37E57-46D4-4B59-BD6C-DCF531389502}" dt="2024-05-15T16:45:33.798" v="240" actId="2711"/>
          <ac:spMkLst>
            <pc:docMk/>
            <pc:sldMk cId="1304424771" sldId="288"/>
            <ac:spMk id="8" creationId="{49CDB15C-5A10-B5F8-7D7C-E0B93C202F76}"/>
          </ac:spMkLst>
        </pc:spChg>
        <pc:spChg chg="mod">
          <ac:chgData name="Bardhyl Musai" userId="e1205a02-d011-4ac2-9a7c-f95817881996" providerId="ADAL" clId="{CBE37E57-46D4-4B59-BD6C-DCF531389502}" dt="2024-05-15T16:48:49.064" v="267" actId="20577"/>
          <ac:spMkLst>
            <pc:docMk/>
            <pc:sldMk cId="1304424771" sldId="288"/>
            <ac:spMk id="9" creationId="{74499CA2-2DAE-4D8C-632D-4897C60E6B11}"/>
          </ac:spMkLst>
        </pc:spChg>
      </pc:sldChg>
      <pc:sldChg chg="addSp delSp modSp mod delAnim modAnim">
        <pc:chgData name="Bardhyl Musai" userId="e1205a02-d011-4ac2-9a7c-f95817881996" providerId="ADAL" clId="{CBE37E57-46D4-4B59-BD6C-DCF531389502}" dt="2024-05-15T17:08:09.020" v="310" actId="1076"/>
        <pc:sldMkLst>
          <pc:docMk/>
          <pc:sldMk cId="1387987963" sldId="289"/>
        </pc:sldMkLst>
        <pc:spChg chg="del">
          <ac:chgData name="Bardhyl Musai" userId="e1205a02-d011-4ac2-9a7c-f95817881996" providerId="ADAL" clId="{CBE37E57-46D4-4B59-BD6C-DCF531389502}" dt="2024-05-15T16:54:36.122" v="291" actId="478"/>
          <ac:spMkLst>
            <pc:docMk/>
            <pc:sldMk cId="1387987963" sldId="289"/>
            <ac:spMk id="2" creationId="{D543047E-FBFD-4F79-BCA5-10E69740F030}"/>
          </ac:spMkLst>
        </pc:spChg>
        <pc:spChg chg="add del mod">
          <ac:chgData name="Bardhyl Musai" userId="e1205a02-d011-4ac2-9a7c-f95817881996" providerId="ADAL" clId="{CBE37E57-46D4-4B59-BD6C-DCF531389502}" dt="2024-05-15T16:54:40.084" v="292" actId="478"/>
          <ac:spMkLst>
            <pc:docMk/>
            <pc:sldMk cId="1387987963" sldId="289"/>
            <ac:spMk id="4" creationId="{6A44B7BC-735F-AC8E-92CB-47060D36C7B7}"/>
          </ac:spMkLst>
        </pc:spChg>
        <pc:spChg chg="mod">
          <ac:chgData name="Bardhyl Musai" userId="e1205a02-d011-4ac2-9a7c-f95817881996" providerId="ADAL" clId="{CBE37E57-46D4-4B59-BD6C-DCF531389502}" dt="2024-05-15T17:07:13.933" v="299" actId="5793"/>
          <ac:spMkLst>
            <pc:docMk/>
            <pc:sldMk cId="1387987963" sldId="289"/>
            <ac:spMk id="8" creationId="{49CDB15C-5A10-B5F8-7D7C-E0B93C202F76}"/>
          </ac:spMkLst>
        </pc:spChg>
        <pc:spChg chg="mod">
          <ac:chgData name="Bardhyl Musai" userId="e1205a02-d011-4ac2-9a7c-f95817881996" providerId="ADAL" clId="{CBE37E57-46D4-4B59-BD6C-DCF531389502}" dt="2024-05-15T17:08:09.020" v="310" actId="1076"/>
          <ac:spMkLst>
            <pc:docMk/>
            <pc:sldMk cId="1387987963" sldId="289"/>
            <ac:spMk id="9" creationId="{74499CA2-2DAE-4D8C-632D-4897C60E6B11}"/>
          </ac:spMkLst>
        </pc:spChg>
      </pc:sldChg>
      <pc:sldChg chg="addSp delSp modSp mod delAnim modAnim">
        <pc:chgData name="Bardhyl Musai" userId="e1205a02-d011-4ac2-9a7c-f95817881996" providerId="ADAL" clId="{CBE37E57-46D4-4B59-BD6C-DCF531389502}" dt="2024-05-15T16:23:54.505" v="95" actId="12"/>
        <pc:sldMkLst>
          <pc:docMk/>
          <pc:sldMk cId="213079970" sldId="290"/>
        </pc:sldMkLst>
        <pc:spChg chg="del">
          <ac:chgData name="Bardhyl Musai" userId="e1205a02-d011-4ac2-9a7c-f95817881996" providerId="ADAL" clId="{CBE37E57-46D4-4B59-BD6C-DCF531389502}" dt="2024-05-15T16:16:46.128" v="56" actId="478"/>
          <ac:spMkLst>
            <pc:docMk/>
            <pc:sldMk cId="213079970" sldId="290"/>
            <ac:spMk id="2" creationId="{D543047E-FBFD-4F79-BCA5-10E69740F030}"/>
          </ac:spMkLst>
        </pc:spChg>
        <pc:spChg chg="add del mod">
          <ac:chgData name="Bardhyl Musai" userId="e1205a02-d011-4ac2-9a7c-f95817881996" providerId="ADAL" clId="{CBE37E57-46D4-4B59-BD6C-DCF531389502}" dt="2024-05-15T16:16:50.526" v="57" actId="478"/>
          <ac:spMkLst>
            <pc:docMk/>
            <pc:sldMk cId="213079970" sldId="290"/>
            <ac:spMk id="4" creationId="{FFC6C8B0-86C0-DC23-503A-635D89001792}"/>
          </ac:spMkLst>
        </pc:spChg>
        <pc:spChg chg="mod">
          <ac:chgData name="Bardhyl Musai" userId="e1205a02-d011-4ac2-9a7c-f95817881996" providerId="ADAL" clId="{CBE37E57-46D4-4B59-BD6C-DCF531389502}" dt="2024-05-15T16:23:54.505" v="95" actId="12"/>
          <ac:spMkLst>
            <pc:docMk/>
            <pc:sldMk cId="213079970" sldId="290"/>
            <ac:spMk id="9" creationId="{74499CA2-2DAE-4D8C-632D-4897C60E6B11}"/>
          </ac:spMkLst>
        </pc:spChg>
      </pc:sldChg>
      <pc:sldChg chg="del">
        <pc:chgData name="Bardhyl Musai" userId="e1205a02-d011-4ac2-9a7c-f95817881996" providerId="ADAL" clId="{CBE37E57-46D4-4B59-BD6C-DCF531389502}" dt="2024-05-15T16:20:07.345" v="67" actId="47"/>
        <pc:sldMkLst>
          <pc:docMk/>
          <pc:sldMk cId="3130534727" sldId="291"/>
        </pc:sldMkLst>
      </pc:sldChg>
      <pc:sldChg chg="addSp delSp modSp mod delAnim modAnim">
        <pc:chgData name="Bardhyl Musai" userId="e1205a02-d011-4ac2-9a7c-f95817881996" providerId="ADAL" clId="{CBE37E57-46D4-4B59-BD6C-DCF531389502}" dt="2024-05-15T17:14:14.446" v="330" actId="27636"/>
        <pc:sldMkLst>
          <pc:docMk/>
          <pc:sldMk cId="1993972700" sldId="292"/>
        </pc:sldMkLst>
        <pc:spChg chg="mod">
          <ac:chgData name="Bardhyl Musai" userId="e1205a02-d011-4ac2-9a7c-f95817881996" providerId="ADAL" clId="{CBE37E57-46D4-4B59-BD6C-DCF531389502}" dt="2024-05-15T17:11:57.170" v="314" actId="1076"/>
          <ac:spMkLst>
            <pc:docMk/>
            <pc:sldMk cId="1993972700" sldId="292"/>
            <ac:spMk id="2" creationId="{19256B7E-1633-44AB-8584-82DF5B726834}"/>
          </ac:spMkLst>
        </pc:spChg>
        <pc:spChg chg="del">
          <ac:chgData name="Bardhyl Musai" userId="e1205a02-d011-4ac2-9a7c-f95817881996" providerId="ADAL" clId="{CBE37E57-46D4-4B59-BD6C-DCF531389502}" dt="2024-05-15T17:12:20.058" v="315" actId="478"/>
          <ac:spMkLst>
            <pc:docMk/>
            <pc:sldMk cId="1993972700" sldId="292"/>
            <ac:spMk id="3" creationId="{EFB90AB4-D228-4548-B072-726498212362}"/>
          </ac:spMkLst>
        </pc:spChg>
        <pc:spChg chg="mod">
          <ac:chgData name="Bardhyl Musai" userId="e1205a02-d011-4ac2-9a7c-f95817881996" providerId="ADAL" clId="{CBE37E57-46D4-4B59-BD6C-DCF531389502}" dt="2024-05-15T17:14:14.446" v="330" actId="27636"/>
          <ac:spMkLst>
            <pc:docMk/>
            <pc:sldMk cId="1993972700" sldId="292"/>
            <ac:spMk id="4" creationId="{950677C9-3E42-427F-93B8-526692906471}"/>
          </ac:spMkLst>
        </pc:spChg>
        <pc:spChg chg="add del mod">
          <ac:chgData name="Bardhyl Musai" userId="e1205a02-d011-4ac2-9a7c-f95817881996" providerId="ADAL" clId="{CBE37E57-46D4-4B59-BD6C-DCF531389502}" dt="2024-05-15T17:12:23.420" v="316" actId="478"/>
          <ac:spMkLst>
            <pc:docMk/>
            <pc:sldMk cId="1993972700" sldId="292"/>
            <ac:spMk id="6" creationId="{553BB914-A9C0-46AD-FC7C-FF6CCF15E9CA}"/>
          </ac:spMkLst>
        </pc:spChg>
      </pc:sldChg>
      <pc:sldChg chg="addSp delSp modSp mod delAnim modAnim">
        <pc:chgData name="Bardhyl Musai" userId="e1205a02-d011-4ac2-9a7c-f95817881996" providerId="ADAL" clId="{CBE37E57-46D4-4B59-BD6C-DCF531389502}" dt="2024-05-15T16:26:41.716" v="116" actId="114"/>
        <pc:sldMkLst>
          <pc:docMk/>
          <pc:sldMk cId="2506417059" sldId="293"/>
        </pc:sldMkLst>
        <pc:spChg chg="del">
          <ac:chgData name="Bardhyl Musai" userId="e1205a02-d011-4ac2-9a7c-f95817881996" providerId="ADAL" clId="{CBE37E57-46D4-4B59-BD6C-DCF531389502}" dt="2024-05-15T16:25:21.408" v="96" actId="478"/>
          <ac:spMkLst>
            <pc:docMk/>
            <pc:sldMk cId="2506417059" sldId="293"/>
            <ac:spMk id="2" creationId="{912DF434-28DB-4621-A497-D62C41CE0419}"/>
          </ac:spMkLst>
        </pc:spChg>
        <pc:spChg chg="mod">
          <ac:chgData name="Bardhyl Musai" userId="e1205a02-d011-4ac2-9a7c-f95817881996" providerId="ADAL" clId="{CBE37E57-46D4-4B59-BD6C-DCF531389502}" dt="2024-05-15T16:26:41.716" v="116" actId="114"/>
          <ac:spMkLst>
            <pc:docMk/>
            <pc:sldMk cId="2506417059" sldId="293"/>
            <ac:spMk id="3" creationId="{22788C46-D0BC-4307-AE55-7601A139E7CB}"/>
          </ac:spMkLst>
        </pc:spChg>
        <pc:spChg chg="add del mod">
          <ac:chgData name="Bardhyl Musai" userId="e1205a02-d011-4ac2-9a7c-f95817881996" providerId="ADAL" clId="{CBE37E57-46D4-4B59-BD6C-DCF531389502}" dt="2024-05-15T16:25:25.264" v="97" actId="478"/>
          <ac:spMkLst>
            <pc:docMk/>
            <pc:sldMk cId="2506417059" sldId="293"/>
            <ac:spMk id="5" creationId="{461A8E6D-EED2-DF1F-EFA3-E757F78E3487}"/>
          </ac:spMkLst>
        </pc:spChg>
      </pc:sldChg>
      <pc:sldChg chg="del">
        <pc:chgData name="Bardhyl Musai" userId="e1205a02-d011-4ac2-9a7c-f95817881996" providerId="ADAL" clId="{CBE37E57-46D4-4B59-BD6C-DCF531389502}" dt="2024-05-15T17:14:36.641" v="332" actId="47"/>
        <pc:sldMkLst>
          <pc:docMk/>
          <pc:sldMk cId="2343580330" sldId="294"/>
        </pc:sldMkLst>
      </pc:sldChg>
      <pc:sldChg chg="del">
        <pc:chgData name="Bardhyl Musai" userId="e1205a02-d011-4ac2-9a7c-f95817881996" providerId="ADAL" clId="{CBE37E57-46D4-4B59-BD6C-DCF531389502}" dt="2024-05-15T17:14:34.252" v="331" actId="47"/>
        <pc:sldMkLst>
          <pc:docMk/>
          <pc:sldMk cId="283392434" sldId="295"/>
        </pc:sldMkLst>
      </pc:sldChg>
      <pc:sldChg chg="modSp mod">
        <pc:chgData name="Bardhyl Musai" userId="e1205a02-d011-4ac2-9a7c-f95817881996" providerId="ADAL" clId="{CBE37E57-46D4-4B59-BD6C-DCF531389502}" dt="2024-05-15T16:23:39.958" v="94" actId="20577"/>
        <pc:sldMkLst>
          <pc:docMk/>
          <pc:sldMk cId="2544678946" sldId="296"/>
        </pc:sldMkLst>
        <pc:spChg chg="mod">
          <ac:chgData name="Bardhyl Musai" userId="e1205a02-d011-4ac2-9a7c-f95817881996" providerId="ADAL" clId="{CBE37E57-46D4-4B59-BD6C-DCF531389502}" dt="2024-05-15T16:21:20.119" v="75" actId="20577"/>
          <ac:spMkLst>
            <pc:docMk/>
            <pc:sldMk cId="2544678946" sldId="296"/>
            <ac:spMk id="2" creationId="{912DF434-28DB-4621-A497-D62C41CE0419}"/>
          </ac:spMkLst>
        </pc:spChg>
        <pc:spChg chg="mod">
          <ac:chgData name="Bardhyl Musai" userId="e1205a02-d011-4ac2-9a7c-f95817881996" providerId="ADAL" clId="{CBE37E57-46D4-4B59-BD6C-DCF531389502}" dt="2024-05-15T16:23:39.958" v="94" actId="20577"/>
          <ac:spMkLst>
            <pc:docMk/>
            <pc:sldMk cId="2544678946" sldId="296"/>
            <ac:spMk id="5" creationId="{6CF0A44E-A216-10DE-B804-1BD39E697F12}"/>
          </ac:spMkLst>
        </pc:spChg>
      </pc:sldChg>
      <pc:sldChg chg="modSp mod">
        <pc:chgData name="Bardhyl Musai" userId="e1205a02-d011-4ac2-9a7c-f95817881996" providerId="ADAL" clId="{CBE37E57-46D4-4B59-BD6C-DCF531389502}" dt="2024-05-15T16:40:02.997" v="216" actId="1076"/>
        <pc:sldMkLst>
          <pc:docMk/>
          <pc:sldMk cId="1377406730" sldId="297"/>
        </pc:sldMkLst>
        <pc:spChg chg="mod">
          <ac:chgData name="Bardhyl Musai" userId="e1205a02-d011-4ac2-9a7c-f95817881996" providerId="ADAL" clId="{CBE37E57-46D4-4B59-BD6C-DCF531389502}" dt="2024-05-15T16:35:52.757" v="198" actId="1076"/>
          <ac:spMkLst>
            <pc:docMk/>
            <pc:sldMk cId="1377406730" sldId="297"/>
            <ac:spMk id="2" creationId="{912DF434-28DB-4621-A497-D62C41CE0419}"/>
          </ac:spMkLst>
        </pc:spChg>
        <pc:spChg chg="mod">
          <ac:chgData name="Bardhyl Musai" userId="e1205a02-d011-4ac2-9a7c-f95817881996" providerId="ADAL" clId="{CBE37E57-46D4-4B59-BD6C-DCF531389502}" dt="2024-05-15T16:40:02.997" v="216" actId="1076"/>
          <ac:spMkLst>
            <pc:docMk/>
            <pc:sldMk cId="1377406730" sldId="297"/>
            <ac:spMk id="5" creationId="{6CF0A44E-A216-10DE-B804-1BD39E697F12}"/>
          </ac:spMkLst>
        </pc:spChg>
      </pc:sldChg>
      <pc:sldChg chg="delSp modSp mod delAnim modAnim">
        <pc:chgData name="Bardhyl Musai" userId="e1205a02-d011-4ac2-9a7c-f95817881996" providerId="ADAL" clId="{CBE37E57-46D4-4B59-BD6C-DCF531389502}" dt="2024-05-15T16:53:41.679" v="290" actId="255"/>
        <pc:sldMkLst>
          <pc:docMk/>
          <pc:sldMk cId="3940277922" sldId="298"/>
        </pc:sldMkLst>
        <pc:spChg chg="del">
          <ac:chgData name="Bardhyl Musai" userId="e1205a02-d011-4ac2-9a7c-f95817881996" providerId="ADAL" clId="{CBE37E57-46D4-4B59-BD6C-DCF531389502}" dt="2024-05-15T16:49:22.790" v="268" actId="478"/>
          <ac:spMkLst>
            <pc:docMk/>
            <pc:sldMk cId="3940277922" sldId="298"/>
            <ac:spMk id="8" creationId="{49CDB15C-5A10-B5F8-7D7C-E0B93C202F76}"/>
          </ac:spMkLst>
        </pc:spChg>
        <pc:spChg chg="mod">
          <ac:chgData name="Bardhyl Musai" userId="e1205a02-d011-4ac2-9a7c-f95817881996" providerId="ADAL" clId="{CBE37E57-46D4-4B59-BD6C-DCF531389502}" dt="2024-05-15T16:53:41.679" v="290" actId="255"/>
          <ac:spMkLst>
            <pc:docMk/>
            <pc:sldMk cId="3940277922" sldId="298"/>
            <ac:spMk id="9" creationId="{74499CA2-2DAE-4D8C-632D-4897C60E6B11}"/>
          </ac:spMkLst>
        </pc:spChg>
      </pc:sldChg>
      <pc:sldChg chg="modSp mod modAnim">
        <pc:chgData name="Bardhyl Musai" userId="e1205a02-d011-4ac2-9a7c-f95817881996" providerId="ADAL" clId="{CBE37E57-46D4-4B59-BD6C-DCF531389502}" dt="2024-05-15T17:21:06.151" v="402" actId="5793"/>
        <pc:sldMkLst>
          <pc:docMk/>
          <pc:sldMk cId="2482797165" sldId="299"/>
        </pc:sldMkLst>
        <pc:spChg chg="mod">
          <ac:chgData name="Bardhyl Musai" userId="e1205a02-d011-4ac2-9a7c-f95817881996" providerId="ADAL" clId="{CBE37E57-46D4-4B59-BD6C-DCF531389502}" dt="2024-05-15T17:16:37.943" v="339" actId="255"/>
          <ac:spMkLst>
            <pc:docMk/>
            <pc:sldMk cId="2482797165" sldId="299"/>
            <ac:spMk id="2" creationId="{912DF434-28DB-4621-A497-D62C41CE0419}"/>
          </ac:spMkLst>
        </pc:spChg>
        <pc:spChg chg="mod">
          <ac:chgData name="Bardhyl Musai" userId="e1205a02-d011-4ac2-9a7c-f95817881996" providerId="ADAL" clId="{CBE37E57-46D4-4B59-BD6C-DCF531389502}" dt="2024-05-15T17:21:06.151" v="402" actId="5793"/>
          <ac:spMkLst>
            <pc:docMk/>
            <pc:sldMk cId="2482797165" sldId="299"/>
            <ac:spMk id="5" creationId="{6CF0A44E-A216-10DE-B804-1BD39E697F12}"/>
          </ac:spMkLst>
        </pc:spChg>
      </pc:sldChg>
      <pc:sldChg chg="addSp delSp modSp mod delAnim">
        <pc:chgData name="Bardhyl Musai" userId="e1205a02-d011-4ac2-9a7c-f95817881996" providerId="ADAL" clId="{CBE37E57-46D4-4B59-BD6C-DCF531389502}" dt="2024-05-15T17:23:16.895" v="423" actId="5793"/>
        <pc:sldMkLst>
          <pc:docMk/>
          <pc:sldMk cId="561807488" sldId="300"/>
        </pc:sldMkLst>
        <pc:spChg chg="del">
          <ac:chgData name="Bardhyl Musai" userId="e1205a02-d011-4ac2-9a7c-f95817881996" providerId="ADAL" clId="{CBE37E57-46D4-4B59-BD6C-DCF531389502}" dt="2024-05-15T17:22:05.280" v="403" actId="478"/>
          <ac:spMkLst>
            <pc:docMk/>
            <pc:sldMk cId="561807488" sldId="300"/>
            <ac:spMk id="2" creationId="{912DF434-28DB-4621-A497-D62C41CE0419}"/>
          </ac:spMkLst>
        </pc:spChg>
        <pc:spChg chg="add del mod">
          <ac:chgData name="Bardhyl Musai" userId="e1205a02-d011-4ac2-9a7c-f95817881996" providerId="ADAL" clId="{CBE37E57-46D4-4B59-BD6C-DCF531389502}" dt="2024-05-15T17:22:10.952" v="404" actId="478"/>
          <ac:spMkLst>
            <pc:docMk/>
            <pc:sldMk cId="561807488" sldId="300"/>
            <ac:spMk id="4" creationId="{B7374DBD-D73F-0563-2907-471C8D8FFD3F}"/>
          </ac:spMkLst>
        </pc:spChg>
        <pc:spChg chg="mod">
          <ac:chgData name="Bardhyl Musai" userId="e1205a02-d011-4ac2-9a7c-f95817881996" providerId="ADAL" clId="{CBE37E57-46D4-4B59-BD6C-DCF531389502}" dt="2024-05-15T17:23:16.895" v="423" actId="5793"/>
          <ac:spMkLst>
            <pc:docMk/>
            <pc:sldMk cId="561807488" sldId="300"/>
            <ac:spMk id="5" creationId="{6CF0A44E-A216-10DE-B804-1BD39E697F12}"/>
          </ac:spMkLst>
        </pc:spChg>
      </pc:sldChg>
      <pc:sldChg chg="modSp mod modAnim">
        <pc:chgData name="Bardhyl Musai" userId="e1205a02-d011-4ac2-9a7c-f95817881996" providerId="ADAL" clId="{CBE37E57-46D4-4B59-BD6C-DCF531389502}" dt="2024-05-15T18:34:26.175" v="450" actId="27636"/>
        <pc:sldMkLst>
          <pc:docMk/>
          <pc:sldMk cId="775754535" sldId="301"/>
        </pc:sldMkLst>
        <pc:spChg chg="mod">
          <ac:chgData name="Bardhyl Musai" userId="e1205a02-d011-4ac2-9a7c-f95817881996" providerId="ADAL" clId="{CBE37E57-46D4-4B59-BD6C-DCF531389502}" dt="2024-05-15T18:34:18.217" v="448" actId="1076"/>
          <ac:spMkLst>
            <pc:docMk/>
            <pc:sldMk cId="775754535" sldId="301"/>
            <ac:spMk id="2" creationId="{19256B7E-1633-44AB-8584-82DF5B726834}"/>
          </ac:spMkLst>
        </pc:spChg>
        <pc:spChg chg="mod">
          <ac:chgData name="Bardhyl Musai" userId="e1205a02-d011-4ac2-9a7c-f95817881996" providerId="ADAL" clId="{CBE37E57-46D4-4B59-BD6C-DCF531389502}" dt="2024-05-15T18:34:26.175" v="450" actId="27636"/>
          <ac:spMkLst>
            <pc:docMk/>
            <pc:sldMk cId="775754535" sldId="301"/>
            <ac:spMk id="4" creationId="{950677C9-3E42-427F-93B8-526692906471}"/>
          </ac:spMkLst>
        </pc:spChg>
      </pc:sldChg>
      <pc:sldChg chg="modSp mod">
        <pc:chgData name="Bardhyl Musai" userId="e1205a02-d011-4ac2-9a7c-f95817881996" providerId="ADAL" clId="{CBE37E57-46D4-4B59-BD6C-DCF531389502}" dt="2024-05-15T18:41:23.937" v="492" actId="14100"/>
        <pc:sldMkLst>
          <pc:docMk/>
          <pc:sldMk cId="1223757209" sldId="302"/>
        </pc:sldMkLst>
        <pc:spChg chg="mod">
          <ac:chgData name="Bardhyl Musai" userId="e1205a02-d011-4ac2-9a7c-f95817881996" providerId="ADAL" clId="{CBE37E57-46D4-4B59-BD6C-DCF531389502}" dt="2024-05-15T18:39:51.248" v="487" actId="14100"/>
          <ac:spMkLst>
            <pc:docMk/>
            <pc:sldMk cId="1223757209" sldId="302"/>
            <ac:spMk id="2" creationId="{912DF434-28DB-4621-A497-D62C41CE0419}"/>
          </ac:spMkLst>
        </pc:spChg>
        <pc:spChg chg="mod">
          <ac:chgData name="Bardhyl Musai" userId="e1205a02-d011-4ac2-9a7c-f95817881996" providerId="ADAL" clId="{CBE37E57-46D4-4B59-BD6C-DCF531389502}" dt="2024-05-15T18:41:23.937" v="492" actId="14100"/>
          <ac:spMkLst>
            <pc:docMk/>
            <pc:sldMk cId="1223757209" sldId="302"/>
            <ac:spMk id="5" creationId="{6CF0A44E-A216-10DE-B804-1BD39E697F12}"/>
          </ac:spMkLst>
        </pc:spChg>
      </pc:sldChg>
      <pc:sldChg chg="modSp mod">
        <pc:chgData name="Bardhyl Musai" userId="e1205a02-d011-4ac2-9a7c-f95817881996" providerId="ADAL" clId="{CBE37E57-46D4-4B59-BD6C-DCF531389502}" dt="2024-05-15T18:43:43.407" v="508" actId="5793"/>
        <pc:sldMkLst>
          <pc:docMk/>
          <pc:sldMk cId="3505662238" sldId="303"/>
        </pc:sldMkLst>
        <pc:spChg chg="mod">
          <ac:chgData name="Bardhyl Musai" userId="e1205a02-d011-4ac2-9a7c-f95817881996" providerId="ADAL" clId="{CBE37E57-46D4-4B59-BD6C-DCF531389502}" dt="2024-05-15T18:43:43.407" v="508" actId="5793"/>
          <ac:spMkLst>
            <pc:docMk/>
            <pc:sldMk cId="3505662238" sldId="303"/>
            <ac:spMk id="5" creationId="{6CF0A44E-A216-10DE-B804-1BD39E697F12}"/>
          </ac:spMkLst>
        </pc:spChg>
      </pc:sldChg>
      <pc:sldChg chg="modSp mod">
        <pc:chgData name="Bardhyl Musai" userId="e1205a02-d011-4ac2-9a7c-f95817881996" providerId="ADAL" clId="{CBE37E57-46D4-4B59-BD6C-DCF531389502}" dt="2024-05-15T18:55:55.882" v="520" actId="5793"/>
        <pc:sldMkLst>
          <pc:docMk/>
          <pc:sldMk cId="2773900048" sldId="304"/>
        </pc:sldMkLst>
        <pc:spChg chg="mod">
          <ac:chgData name="Bardhyl Musai" userId="e1205a02-d011-4ac2-9a7c-f95817881996" providerId="ADAL" clId="{CBE37E57-46D4-4B59-BD6C-DCF531389502}" dt="2024-05-15T18:55:55.882" v="520" actId="5793"/>
          <ac:spMkLst>
            <pc:docMk/>
            <pc:sldMk cId="2773900048" sldId="304"/>
            <ac:spMk id="5" creationId="{6CF0A44E-A216-10DE-B804-1BD39E697F12}"/>
          </ac:spMkLst>
        </pc:spChg>
      </pc:sldChg>
      <pc:sldChg chg="modSp mod">
        <pc:chgData name="Bardhyl Musai" userId="e1205a02-d011-4ac2-9a7c-f95817881996" providerId="ADAL" clId="{CBE37E57-46D4-4B59-BD6C-DCF531389502}" dt="2024-05-15T18:58:39.450" v="531" actId="27636"/>
        <pc:sldMkLst>
          <pc:docMk/>
          <pc:sldMk cId="3113832450" sldId="305"/>
        </pc:sldMkLst>
        <pc:spChg chg="mod">
          <ac:chgData name="Bardhyl Musai" userId="e1205a02-d011-4ac2-9a7c-f95817881996" providerId="ADAL" clId="{CBE37E57-46D4-4B59-BD6C-DCF531389502}" dt="2024-05-15T18:58:39.450" v="531" actId="27636"/>
          <ac:spMkLst>
            <pc:docMk/>
            <pc:sldMk cId="3113832450" sldId="305"/>
            <ac:spMk id="5" creationId="{6CF0A44E-A216-10DE-B804-1BD39E697F12}"/>
          </ac:spMkLst>
        </pc:spChg>
      </pc:sldChg>
      <pc:sldChg chg="modSp mod">
        <pc:chgData name="Bardhyl Musai" userId="e1205a02-d011-4ac2-9a7c-f95817881996" providerId="ADAL" clId="{CBE37E57-46D4-4B59-BD6C-DCF531389502}" dt="2024-05-15T19:01:25.310" v="549" actId="20577"/>
        <pc:sldMkLst>
          <pc:docMk/>
          <pc:sldMk cId="1668773364" sldId="306"/>
        </pc:sldMkLst>
        <pc:spChg chg="mod">
          <ac:chgData name="Bardhyl Musai" userId="e1205a02-d011-4ac2-9a7c-f95817881996" providerId="ADAL" clId="{CBE37E57-46D4-4B59-BD6C-DCF531389502}" dt="2024-05-15T18:59:57.527" v="537" actId="14100"/>
          <ac:spMkLst>
            <pc:docMk/>
            <pc:sldMk cId="1668773364" sldId="306"/>
            <ac:spMk id="2" creationId="{912DF434-28DB-4621-A497-D62C41CE0419}"/>
          </ac:spMkLst>
        </pc:spChg>
        <pc:spChg chg="mod">
          <ac:chgData name="Bardhyl Musai" userId="e1205a02-d011-4ac2-9a7c-f95817881996" providerId="ADAL" clId="{CBE37E57-46D4-4B59-BD6C-DCF531389502}" dt="2024-05-15T19:01:25.310" v="549" actId="20577"/>
          <ac:spMkLst>
            <pc:docMk/>
            <pc:sldMk cId="1668773364" sldId="306"/>
            <ac:spMk id="5" creationId="{6CF0A44E-A216-10DE-B804-1BD39E697F12}"/>
          </ac:spMkLst>
        </pc:spChg>
      </pc:sldChg>
      <pc:sldChg chg="modSp mod">
        <pc:chgData name="Bardhyl Musai" userId="e1205a02-d011-4ac2-9a7c-f95817881996" providerId="ADAL" clId="{CBE37E57-46D4-4B59-BD6C-DCF531389502}" dt="2024-05-15T19:04:51.965" v="563" actId="27636"/>
        <pc:sldMkLst>
          <pc:docMk/>
          <pc:sldMk cId="2444822084" sldId="307"/>
        </pc:sldMkLst>
        <pc:spChg chg="mod">
          <ac:chgData name="Bardhyl Musai" userId="e1205a02-d011-4ac2-9a7c-f95817881996" providerId="ADAL" clId="{CBE37E57-46D4-4B59-BD6C-DCF531389502}" dt="2024-05-15T19:04:51.965" v="563" actId="27636"/>
          <ac:spMkLst>
            <pc:docMk/>
            <pc:sldMk cId="2444822084" sldId="307"/>
            <ac:spMk id="5" creationId="{6CF0A44E-A216-10DE-B804-1BD39E697F12}"/>
          </ac:spMkLst>
        </pc:spChg>
      </pc:sldChg>
      <pc:sldChg chg="modSp mod">
        <pc:chgData name="Bardhyl Musai" userId="e1205a02-d011-4ac2-9a7c-f95817881996" providerId="ADAL" clId="{CBE37E57-46D4-4B59-BD6C-DCF531389502}" dt="2024-05-15T19:06:50.290" v="574" actId="5793"/>
        <pc:sldMkLst>
          <pc:docMk/>
          <pc:sldMk cId="3982657016" sldId="308"/>
        </pc:sldMkLst>
        <pc:spChg chg="mod">
          <ac:chgData name="Bardhyl Musai" userId="e1205a02-d011-4ac2-9a7c-f95817881996" providerId="ADAL" clId="{CBE37E57-46D4-4B59-BD6C-DCF531389502}" dt="2024-05-15T19:06:50.290" v="574" actId="5793"/>
          <ac:spMkLst>
            <pc:docMk/>
            <pc:sldMk cId="3982657016" sldId="308"/>
            <ac:spMk id="5" creationId="{6CF0A44E-A216-10DE-B804-1BD39E697F12}"/>
          </ac:spMkLst>
        </pc:spChg>
      </pc:sldChg>
      <pc:sldChg chg="modSp mod">
        <pc:chgData name="Bardhyl Musai" userId="e1205a02-d011-4ac2-9a7c-f95817881996" providerId="ADAL" clId="{CBE37E57-46D4-4B59-BD6C-DCF531389502}" dt="2024-05-15T19:10:10.393" v="586" actId="27636"/>
        <pc:sldMkLst>
          <pc:docMk/>
          <pc:sldMk cId="1003627019" sldId="309"/>
        </pc:sldMkLst>
        <pc:spChg chg="mod">
          <ac:chgData name="Bardhyl Musai" userId="e1205a02-d011-4ac2-9a7c-f95817881996" providerId="ADAL" clId="{CBE37E57-46D4-4B59-BD6C-DCF531389502}" dt="2024-05-15T19:08:17.896" v="578" actId="2711"/>
          <ac:spMkLst>
            <pc:docMk/>
            <pc:sldMk cId="1003627019" sldId="309"/>
            <ac:spMk id="2" creationId="{912DF434-28DB-4621-A497-D62C41CE0419}"/>
          </ac:spMkLst>
        </pc:spChg>
        <pc:spChg chg="mod">
          <ac:chgData name="Bardhyl Musai" userId="e1205a02-d011-4ac2-9a7c-f95817881996" providerId="ADAL" clId="{CBE37E57-46D4-4B59-BD6C-DCF531389502}" dt="2024-05-15T19:10:10.393" v="586" actId="27636"/>
          <ac:spMkLst>
            <pc:docMk/>
            <pc:sldMk cId="1003627019" sldId="309"/>
            <ac:spMk id="5" creationId="{6CF0A44E-A216-10DE-B804-1BD39E697F12}"/>
          </ac:spMkLst>
        </pc:spChg>
      </pc:sldChg>
      <pc:sldChg chg="modSp mod">
        <pc:chgData name="Bardhyl Musai" userId="e1205a02-d011-4ac2-9a7c-f95817881996" providerId="ADAL" clId="{CBE37E57-46D4-4B59-BD6C-DCF531389502}" dt="2024-05-15T19:12:16.084" v="612" actId="123"/>
        <pc:sldMkLst>
          <pc:docMk/>
          <pc:sldMk cId="678565503" sldId="310"/>
        </pc:sldMkLst>
        <pc:spChg chg="mod">
          <ac:chgData name="Bardhyl Musai" userId="e1205a02-d011-4ac2-9a7c-f95817881996" providerId="ADAL" clId="{CBE37E57-46D4-4B59-BD6C-DCF531389502}" dt="2024-05-15T19:11:15.867" v="590" actId="2711"/>
          <ac:spMkLst>
            <pc:docMk/>
            <pc:sldMk cId="678565503" sldId="310"/>
            <ac:spMk id="2" creationId="{912DF434-28DB-4621-A497-D62C41CE0419}"/>
          </ac:spMkLst>
        </pc:spChg>
        <pc:spChg chg="mod">
          <ac:chgData name="Bardhyl Musai" userId="e1205a02-d011-4ac2-9a7c-f95817881996" providerId="ADAL" clId="{CBE37E57-46D4-4B59-BD6C-DCF531389502}" dt="2024-05-15T19:12:16.084" v="612" actId="123"/>
          <ac:spMkLst>
            <pc:docMk/>
            <pc:sldMk cId="678565503" sldId="310"/>
            <ac:spMk id="5" creationId="{6CF0A44E-A216-10DE-B804-1BD39E697F12}"/>
          </ac:spMkLst>
        </pc:spChg>
      </pc:sldChg>
      <pc:sldChg chg="modSp mod">
        <pc:chgData name="Bardhyl Musai" userId="e1205a02-d011-4ac2-9a7c-f95817881996" providerId="ADAL" clId="{CBE37E57-46D4-4B59-BD6C-DCF531389502}" dt="2024-05-15T19:14:59.683" v="625" actId="27636"/>
        <pc:sldMkLst>
          <pc:docMk/>
          <pc:sldMk cId="4294417347" sldId="311"/>
        </pc:sldMkLst>
        <pc:spChg chg="mod">
          <ac:chgData name="Bardhyl Musai" userId="e1205a02-d011-4ac2-9a7c-f95817881996" providerId="ADAL" clId="{CBE37E57-46D4-4B59-BD6C-DCF531389502}" dt="2024-05-15T19:14:56.307" v="623" actId="1076"/>
          <ac:spMkLst>
            <pc:docMk/>
            <pc:sldMk cId="4294417347" sldId="311"/>
            <ac:spMk id="2" creationId="{912DF434-28DB-4621-A497-D62C41CE0419}"/>
          </ac:spMkLst>
        </pc:spChg>
        <pc:spChg chg="mod">
          <ac:chgData name="Bardhyl Musai" userId="e1205a02-d011-4ac2-9a7c-f95817881996" providerId="ADAL" clId="{CBE37E57-46D4-4B59-BD6C-DCF531389502}" dt="2024-05-15T19:14:59.683" v="625" actId="27636"/>
          <ac:spMkLst>
            <pc:docMk/>
            <pc:sldMk cId="4294417347" sldId="311"/>
            <ac:spMk id="5" creationId="{6CF0A44E-A216-10DE-B804-1BD39E697F1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487ADD9-2083-264C-A652-8D52D02F7E72}" type="datetimeFigureOut">
              <a:rPr lang="en-US" smtClean="0"/>
              <a:t>5/15/2024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F97DC217-DF71-1A49-B3EA-559F1F43B0FF}" type="slidenum">
              <a:rPr lang="en-US" smtClean="0"/>
              <a:t>‹#›</a:t>
            </a:fld>
            <a:endParaRPr lang="en-US" dirty="0"/>
          </a:p>
        </p:txBody>
      </p:sp>
    </p:spTree>
    <p:extLst>
      <p:ext uri="{BB962C8B-B14F-4D97-AF65-F5344CB8AC3E}">
        <p14:creationId xmlns:p14="http://schemas.microsoft.com/office/powerpoint/2010/main" val="2846425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167493" y="1122363"/>
            <a:ext cx="7096933" cy="2387600"/>
          </a:xfrm>
        </p:spPr>
        <p:txBody>
          <a:bodyPr anchor="b">
            <a:noAutofit/>
          </a:bodyPr>
          <a:lstStyle>
            <a:lvl1pPr algn="l">
              <a:defRPr sz="6000" b="1">
                <a:latin typeface="+mj-lt"/>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167493" y="3602038"/>
            <a:ext cx="9500507" cy="806675"/>
          </a:xfrm>
        </p:spPr>
        <p:txBody>
          <a:bodyPr>
            <a:noAutofit/>
          </a:bodyPr>
          <a:lstStyle>
            <a:lvl1pPr marL="0" indent="0" algn="l">
              <a:buNone/>
              <a:defRPr sz="32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Rectangle 3">
            <a:extLst>
              <a:ext uri="{FF2B5EF4-FFF2-40B4-BE49-F238E27FC236}">
                <a16:creationId xmlns:a16="http://schemas.microsoft.com/office/drawing/2014/main" id="{9AC79249-FDC0-364D-A734-AE1DE1605D28}"/>
              </a:ext>
            </a:extLst>
          </p:cNvPr>
          <p:cNvSpPr/>
          <p:nvPr userDrawn="1"/>
        </p:nvSpPr>
        <p:spPr>
          <a:xfrm>
            <a:off x="0" y="4572000"/>
            <a:ext cx="12192000"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a:extLst>
              <a:ext uri="{FF2B5EF4-FFF2-40B4-BE49-F238E27FC236}">
                <a16:creationId xmlns:a16="http://schemas.microsoft.com/office/drawing/2014/main" id="{902465C8-266D-104C-9C49-323DF4A8277E}"/>
              </a:ext>
            </a:extLst>
          </p:cNvPr>
          <p:cNvSpPr/>
          <p:nvPr userDrawn="1"/>
        </p:nvSpPr>
        <p:spPr>
          <a:xfrm>
            <a:off x="583746" y="4960030"/>
            <a:ext cx="1551214" cy="1551214"/>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a:extLst>
              <a:ext uri="{FF2B5EF4-FFF2-40B4-BE49-F238E27FC236}">
                <a16:creationId xmlns:a16="http://schemas.microsoft.com/office/drawing/2014/main" id="{37979A1C-BF60-B345-A664-2E4F7A3461EB}"/>
              </a:ext>
            </a:extLst>
          </p:cNvPr>
          <p:cNvSpPr/>
          <p:nvPr userDrawn="1"/>
        </p:nvSpPr>
        <p:spPr>
          <a:xfrm>
            <a:off x="1" y="4571999"/>
            <a:ext cx="1118508" cy="1118508"/>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 name="Freeform 8">
            <a:extLst>
              <a:ext uri="{FF2B5EF4-FFF2-40B4-BE49-F238E27FC236}">
                <a16:creationId xmlns:a16="http://schemas.microsoft.com/office/drawing/2014/main" id="{58080B3E-915C-2D4C-8608-596E1BFD6387}"/>
              </a:ext>
            </a:extLst>
          </p:cNvPr>
          <p:cNvSpPr/>
          <p:nvPr userDrawn="1"/>
        </p:nvSpPr>
        <p:spPr>
          <a:xfrm>
            <a:off x="1" y="5739492"/>
            <a:ext cx="1118508" cy="1118508"/>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419"/>
            <a:ext cx="3927573" cy="3165022"/>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27">
            <a:extLst>
              <a:ext uri="{FF2B5EF4-FFF2-40B4-BE49-F238E27FC236}">
                <a16:creationId xmlns:a16="http://schemas.microsoft.com/office/drawing/2014/main" id="{9E240E8A-950E-7946-826C-415CB5DACA43}"/>
              </a:ext>
            </a:extLst>
          </p:cNvPr>
          <p:cNvSpPr/>
          <p:nvPr userDrawn="1"/>
        </p:nvSpPr>
        <p:spPr>
          <a:xfrm>
            <a:off x="11024507" y="4580708"/>
            <a:ext cx="1167493" cy="2277292"/>
          </a:xfrm>
          <a:custGeom>
            <a:avLst/>
            <a:gdLst>
              <a:gd name="connsiteX0" fmla="*/ 1167473 w 1167493"/>
              <a:gd name="connsiteY0" fmla="*/ 0 h 2272167"/>
              <a:gd name="connsiteX1" fmla="*/ 1167493 w 1167493"/>
              <a:gd name="connsiteY1" fmla="*/ 0 h 2272167"/>
              <a:gd name="connsiteX2" fmla="*/ 1167493 w 1167493"/>
              <a:gd name="connsiteY2" fmla="*/ 492960 h 2272167"/>
              <a:gd name="connsiteX3" fmla="*/ 1167493 w 1167493"/>
              <a:gd name="connsiteY3" fmla="*/ 720385 h 2272167"/>
              <a:gd name="connsiteX4" fmla="*/ 1167493 w 1167493"/>
              <a:gd name="connsiteY4" fmla="*/ 2272167 h 2272167"/>
              <a:gd name="connsiteX5" fmla="*/ 0 w 1167493"/>
              <a:gd name="connsiteY5" fmla="*/ 2272167 h 2272167"/>
              <a:gd name="connsiteX6" fmla="*/ 0 w 1167493"/>
              <a:gd name="connsiteY6" fmla="*/ 1898074 h 2272167"/>
              <a:gd name="connsiteX7" fmla="*/ 0 w 1167493"/>
              <a:gd name="connsiteY7" fmla="*/ 1271597 h 2272167"/>
              <a:gd name="connsiteX8" fmla="*/ 0 w 1167493"/>
              <a:gd name="connsiteY8" fmla="*/ 1177688 h 2272167"/>
              <a:gd name="connsiteX9" fmla="*/ 1048124 w 1167493"/>
              <a:gd name="connsiteY9" fmla="*/ 6080 h 2272167"/>
              <a:gd name="connsiteX10" fmla="*/ 1167473 w 1167493"/>
              <a:gd name="connsiteY10" fmla="*/ 0 h 2272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67493" h="2272167">
                <a:moveTo>
                  <a:pt x="1167473" y="0"/>
                </a:moveTo>
                <a:lnTo>
                  <a:pt x="1167493" y="0"/>
                </a:lnTo>
                <a:lnTo>
                  <a:pt x="1167493" y="492960"/>
                </a:lnTo>
                <a:lnTo>
                  <a:pt x="1167493" y="720385"/>
                </a:lnTo>
                <a:lnTo>
                  <a:pt x="1167493" y="2272167"/>
                </a:lnTo>
                <a:lnTo>
                  <a:pt x="0" y="2272167"/>
                </a:lnTo>
                <a:lnTo>
                  <a:pt x="0" y="1898074"/>
                </a:lnTo>
                <a:lnTo>
                  <a:pt x="0" y="1271597"/>
                </a:lnTo>
                <a:lnTo>
                  <a:pt x="0" y="1177688"/>
                </a:lnTo>
                <a:cubicBezTo>
                  <a:pt x="0" y="567919"/>
                  <a:pt x="459408" y="66389"/>
                  <a:pt x="1048124" y="6080"/>
                </a:cubicBezTo>
                <a:lnTo>
                  <a:pt x="116747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916498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meline">
    <p:bg>
      <p:bgPr>
        <a:solidFill>
          <a:schemeClr val="accent1"/>
        </a:solidFill>
        <a:effectLst/>
      </p:bgPr>
    </p:bg>
    <p:spTree>
      <p:nvGrpSpPr>
        <p:cNvPr id="1" name=""/>
        <p:cNvGrpSpPr/>
        <p:nvPr/>
      </p:nvGrpSpPr>
      <p:grpSpPr>
        <a:xfrm>
          <a:off x="0" y="0"/>
          <a:ext cx="0" cy="0"/>
          <a:chOff x="0" y="0"/>
          <a:chExt cx="0" cy="0"/>
        </a:xfrm>
      </p:grpSpPr>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solidFill>
                  <a:schemeClr val="bg1"/>
                </a:solidFill>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87561"/>
            <a:ext cx="9779182" cy="3366815"/>
          </a:xfrm>
        </p:spPr>
        <p:txBody>
          <a:bodyPr>
            <a:noAutofit/>
          </a:bodyPr>
          <a:lstStyle>
            <a:lvl1pPr marL="0" indent="0">
              <a:buNone/>
              <a:defRPr>
                <a:solidFill>
                  <a:schemeClr val="bg1"/>
                </a:solidFill>
                <a:latin typeface="+mn-lt"/>
              </a:defRPr>
            </a:lvl1pPr>
            <a:lvl2pPr marL="457200" indent="0">
              <a:buNone/>
              <a:defRPr>
                <a:solidFill>
                  <a:schemeClr val="bg1"/>
                </a:solidFill>
                <a:latin typeface="+mn-lt"/>
              </a:defRPr>
            </a:lvl2pPr>
            <a:lvl3pPr marL="914400" indent="0">
              <a:buNone/>
              <a:defRPr>
                <a:solidFill>
                  <a:schemeClr val="bg1"/>
                </a:solidFill>
                <a:latin typeface="+mn-lt"/>
              </a:defRPr>
            </a:lvl3pPr>
            <a:lvl4pPr marL="1371600" indent="0">
              <a:buNone/>
              <a:defRPr>
                <a:solidFill>
                  <a:schemeClr val="bg1"/>
                </a:solidFill>
                <a:latin typeface="+mn-lt"/>
              </a:defRPr>
            </a:lvl4pPr>
            <a:lvl5pPr marL="1828800" indent="0">
              <a:buNone/>
              <a:defRPr>
                <a:solidFill>
                  <a:schemeClr val="bg1"/>
                </a:solidFill>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5F02DCD1-2C6B-F948-9F72-3BB0CF3D512E}" type="datetime1">
              <a:rPr lang="en-US" smtClean="0"/>
              <a:pPr/>
              <a:t>5/15/2024</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2"/>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569275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2 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528203"/>
            <a:ext cx="4663440"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 name="Freeform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C1583C39-01BF-7F43-854C-FBB4E9AB6B0C}" type="datetime1">
              <a:rPr lang="en-US" smtClean="0"/>
              <a:pPr/>
              <a:t>5/15/2024</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
        <p:nvSpPr>
          <p:cNvPr id="13" name="Content Placeholder 2">
            <a:extLst>
              <a:ext uri="{FF2B5EF4-FFF2-40B4-BE49-F238E27FC236}">
                <a16:creationId xmlns:a16="http://schemas.microsoft.com/office/drawing/2014/main" id="{94CA559C-3355-DE44-ACF9-BDB6083C4225}"/>
              </a:ext>
            </a:extLst>
          </p:cNvPr>
          <p:cNvSpPr>
            <a:spLocks noGrp="1"/>
          </p:cNvSpPr>
          <p:nvPr>
            <p:ph idx="10"/>
          </p:nvPr>
        </p:nvSpPr>
        <p:spPr>
          <a:xfrm>
            <a:off x="6283235" y="2528203"/>
            <a:ext cx="4663440"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2">
            <a:extLst>
              <a:ext uri="{FF2B5EF4-FFF2-40B4-BE49-F238E27FC236}">
                <a16:creationId xmlns:a16="http://schemas.microsoft.com/office/drawing/2014/main" id="{0B33DABA-7BF5-1147-BA5E-63B92F220E51}"/>
              </a:ext>
            </a:extLst>
          </p:cNvPr>
          <p:cNvSpPr>
            <a:spLocks noGrp="1"/>
          </p:cNvSpPr>
          <p:nvPr>
            <p:ph idx="11"/>
          </p:nvPr>
        </p:nvSpPr>
        <p:spPr>
          <a:xfrm>
            <a:off x="1167493" y="2005689"/>
            <a:ext cx="4663440"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2">
            <a:extLst>
              <a:ext uri="{FF2B5EF4-FFF2-40B4-BE49-F238E27FC236}">
                <a16:creationId xmlns:a16="http://schemas.microsoft.com/office/drawing/2014/main" id="{1B05BEE9-8BC0-EC44-B913-DB6426DF2EA7}"/>
              </a:ext>
            </a:extLst>
          </p:cNvPr>
          <p:cNvSpPr>
            <a:spLocks noGrp="1"/>
          </p:cNvSpPr>
          <p:nvPr>
            <p:ph idx="12"/>
          </p:nvPr>
        </p:nvSpPr>
        <p:spPr>
          <a:xfrm>
            <a:off x="6283235" y="2005689"/>
            <a:ext cx="4663440"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319127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3 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1" y="2526318"/>
            <a:ext cx="3218688"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rot="5400000">
            <a:off x="8580896" y="0"/>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a:off x="-2364"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Lst>
          </p:cNvPr>
          <p:cNvSpPr/>
          <p:nvPr userDrawn="1"/>
        </p:nvSpPr>
        <p:spPr>
          <a:xfrm rot="5400000" flipH="1">
            <a:off x="11258144" y="5924144"/>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2587417"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67114" cy="365125"/>
          </a:xfrm>
          <a:prstGeom prst="rect">
            <a:avLst/>
          </a:prstGeom>
        </p:spPr>
        <p:txBody>
          <a:bodyPr vert="horz" lIns="91440" tIns="45720" rIns="91440" bIns="45720" rtlCol="0" anchor="ctr">
            <a:noAutofit/>
          </a:bodyPr>
          <a:lstStyle>
            <a:lvl1pPr algn="l">
              <a:defRPr sz="1200">
                <a:solidFill>
                  <a:schemeClr val="accent2"/>
                </a:solidFill>
                <a:latin typeface="+mn-lt"/>
              </a:defRPr>
            </a:lvl1pPr>
          </a:lstStyle>
          <a:p>
            <a:fld id="{4B103E64-1627-9140-8127-1849FED275E1}" type="datetime1">
              <a:rPr lang="en-US" smtClean="0"/>
              <a:pPr/>
              <a:t>5/15/2024</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3" name="Content Placeholder 2">
            <a:extLst>
              <a:ext uri="{FF2B5EF4-FFF2-40B4-BE49-F238E27FC236}">
                <a16:creationId xmlns:a16="http://schemas.microsoft.com/office/drawing/2014/main" id="{94CA559C-3355-DE44-ACF9-BDB6083C4225}"/>
              </a:ext>
            </a:extLst>
          </p:cNvPr>
          <p:cNvSpPr>
            <a:spLocks noGrp="1"/>
          </p:cNvSpPr>
          <p:nvPr>
            <p:ph idx="10"/>
          </p:nvPr>
        </p:nvSpPr>
        <p:spPr>
          <a:xfrm>
            <a:off x="4683787" y="2526318"/>
            <a:ext cx="3173279"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2">
            <a:extLst>
              <a:ext uri="{FF2B5EF4-FFF2-40B4-BE49-F238E27FC236}">
                <a16:creationId xmlns:a16="http://schemas.microsoft.com/office/drawing/2014/main" id="{0B33DABA-7BF5-1147-BA5E-63B92F220E51}"/>
              </a:ext>
            </a:extLst>
          </p:cNvPr>
          <p:cNvSpPr>
            <a:spLocks noGrp="1"/>
          </p:cNvSpPr>
          <p:nvPr>
            <p:ph idx="11"/>
          </p:nvPr>
        </p:nvSpPr>
        <p:spPr>
          <a:xfrm>
            <a:off x="1167493" y="2003804"/>
            <a:ext cx="3173278"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2">
            <a:extLst>
              <a:ext uri="{FF2B5EF4-FFF2-40B4-BE49-F238E27FC236}">
                <a16:creationId xmlns:a16="http://schemas.microsoft.com/office/drawing/2014/main" id="{1B05BEE9-8BC0-EC44-B913-DB6426DF2EA7}"/>
              </a:ext>
            </a:extLst>
          </p:cNvPr>
          <p:cNvSpPr>
            <a:spLocks noGrp="1"/>
          </p:cNvSpPr>
          <p:nvPr>
            <p:ph idx="12"/>
          </p:nvPr>
        </p:nvSpPr>
        <p:spPr>
          <a:xfrm>
            <a:off x="4683788" y="2003804"/>
            <a:ext cx="3173278"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2">
            <a:extLst>
              <a:ext uri="{FF2B5EF4-FFF2-40B4-BE49-F238E27FC236}">
                <a16:creationId xmlns:a16="http://schemas.microsoft.com/office/drawing/2014/main" id="{43D62993-A055-DF4F-9286-4FFE3A5C7FD7}"/>
              </a:ext>
            </a:extLst>
          </p:cNvPr>
          <p:cNvSpPr>
            <a:spLocks noGrp="1"/>
          </p:cNvSpPr>
          <p:nvPr>
            <p:ph idx="13"/>
          </p:nvPr>
        </p:nvSpPr>
        <p:spPr>
          <a:xfrm>
            <a:off x="8200082" y="2526318"/>
            <a:ext cx="3173279"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2">
            <a:extLst>
              <a:ext uri="{FF2B5EF4-FFF2-40B4-BE49-F238E27FC236}">
                <a16:creationId xmlns:a16="http://schemas.microsoft.com/office/drawing/2014/main" id="{A896DA2E-4448-254C-86D1-9E16E63CC6A0}"/>
              </a:ext>
            </a:extLst>
          </p:cNvPr>
          <p:cNvSpPr>
            <a:spLocks noGrp="1"/>
          </p:cNvSpPr>
          <p:nvPr>
            <p:ph idx="14"/>
          </p:nvPr>
        </p:nvSpPr>
        <p:spPr>
          <a:xfrm>
            <a:off x="8200083" y="2003804"/>
            <a:ext cx="3173278"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7569764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167494" y="1122363"/>
            <a:ext cx="6220278" cy="2387600"/>
          </a:xfrm>
        </p:spPr>
        <p:txBody>
          <a:bodyPr anchor="b">
            <a:noAutofit/>
          </a:bodyPr>
          <a:lstStyle>
            <a:lvl1pPr algn="l">
              <a:defRPr sz="6000" b="1">
                <a:latin typeface="+mj-lt"/>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167493" y="3602038"/>
            <a:ext cx="6220277" cy="2247219"/>
          </a:xfrm>
        </p:spPr>
        <p:txBody>
          <a:bodyPr>
            <a:noAutofit/>
          </a:bodyPr>
          <a:lstStyle>
            <a:lvl1pPr marL="0" indent="0" algn="l">
              <a:buNone/>
              <a:defRPr sz="28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Rectangle 3">
            <a:extLst>
              <a:ext uri="{FF2B5EF4-FFF2-40B4-BE49-F238E27FC236}">
                <a16:creationId xmlns:a16="http://schemas.microsoft.com/office/drawing/2014/main" id="{9AC79249-FDC0-364D-A734-AE1DE1605D28}"/>
              </a:ext>
            </a:extLst>
          </p:cNvPr>
          <p:cNvSpPr/>
          <p:nvPr userDrawn="1"/>
        </p:nvSpPr>
        <p:spPr>
          <a:xfrm>
            <a:off x="8264426" y="0"/>
            <a:ext cx="392757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685939"/>
            <a:ext cx="3927573" cy="3178856"/>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16">
            <a:extLst>
              <a:ext uri="{FF2B5EF4-FFF2-40B4-BE49-F238E27FC236}">
                <a16:creationId xmlns:a16="http://schemas.microsoft.com/office/drawing/2014/main" id="{39563C76-BC00-DE47-88F5-C24D3CE3325A}"/>
              </a:ext>
            </a:extLst>
          </p:cNvPr>
          <p:cNvSpPr/>
          <p:nvPr userDrawn="1"/>
        </p:nvSpPr>
        <p:spPr>
          <a:xfrm>
            <a:off x="10228214" y="-1"/>
            <a:ext cx="1963787" cy="3178856"/>
          </a:xfrm>
          <a:custGeom>
            <a:avLst/>
            <a:gdLst>
              <a:gd name="connsiteX0" fmla="*/ 0 w 1963787"/>
              <a:gd name="connsiteY0" fmla="*/ 0 h 3178856"/>
              <a:gd name="connsiteX1" fmla="*/ 1963787 w 1963787"/>
              <a:gd name="connsiteY1" fmla="*/ 0 h 3178856"/>
              <a:gd name="connsiteX2" fmla="*/ 1963787 w 1963787"/>
              <a:gd name="connsiteY2" fmla="*/ 1967129 h 3178856"/>
              <a:gd name="connsiteX3" fmla="*/ 1963787 w 1963787"/>
              <a:gd name="connsiteY3" fmla="*/ 2349671 h 3178856"/>
              <a:gd name="connsiteX4" fmla="*/ 1963787 w 1963787"/>
              <a:gd name="connsiteY4" fmla="*/ 3178856 h 3178856"/>
              <a:gd name="connsiteX5" fmla="*/ 1963753 w 1963787"/>
              <a:gd name="connsiteY5" fmla="*/ 3178856 h 3178856"/>
              <a:gd name="connsiteX6" fmla="*/ 1763002 w 1963787"/>
              <a:gd name="connsiteY6" fmla="*/ 3168629 h 3178856"/>
              <a:gd name="connsiteX7" fmla="*/ 0 w 1963787"/>
              <a:gd name="connsiteY7" fmla="*/ 1197921 h 3178856"/>
              <a:gd name="connsiteX8" fmla="*/ 0 w 1963787"/>
              <a:gd name="connsiteY8" fmla="*/ 1039961 h 3178856"/>
              <a:gd name="connsiteX9" fmla="*/ 0 w 1963787"/>
              <a:gd name="connsiteY9" fmla="*/ 0 h 3178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63787" h="3178856">
                <a:moveTo>
                  <a:pt x="0" y="0"/>
                </a:moveTo>
                <a:lnTo>
                  <a:pt x="1963787" y="0"/>
                </a:lnTo>
                <a:lnTo>
                  <a:pt x="1963787" y="1967129"/>
                </a:lnTo>
                <a:lnTo>
                  <a:pt x="1963787" y="2349671"/>
                </a:lnTo>
                <a:lnTo>
                  <a:pt x="1963787" y="3178856"/>
                </a:lnTo>
                <a:lnTo>
                  <a:pt x="1963753" y="3178856"/>
                </a:lnTo>
                <a:lnTo>
                  <a:pt x="1763002" y="3168629"/>
                </a:lnTo>
                <a:cubicBezTo>
                  <a:pt x="772749" y="3067186"/>
                  <a:pt x="0" y="2223585"/>
                  <a:pt x="0" y="1197921"/>
                </a:cubicBezTo>
                <a:lnTo>
                  <a:pt x="0" y="1039961"/>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544706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17467"/>
            <a:ext cx="9779182" cy="3366815"/>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DD9C8446-696E-6942-B6C8-CC9CAD0B34E0}" type="datetime1">
              <a:rPr lang="en-US" smtClean="0"/>
              <a:pPr/>
              <a:t>5/15/2024</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782271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chemeClr val="accent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A62587F-7496-384A-AF40-18FC8CF0709D}"/>
              </a:ext>
            </a:extLst>
          </p:cNvPr>
          <p:cNvSpPr/>
          <p:nvPr userDrawn="1"/>
        </p:nvSpPr>
        <p:spPr>
          <a:xfrm>
            <a:off x="0" y="2286002"/>
            <a:ext cx="12208822"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a:extLst>
              <a:ext uri="{FF2B5EF4-FFF2-40B4-BE49-F238E27FC236}">
                <a16:creationId xmlns:a16="http://schemas.microsoft.com/office/drawing/2014/main" id="{84DB028B-A475-224B-B675-A15A56CAD0BF}"/>
              </a:ext>
            </a:extLst>
          </p:cNvPr>
          <p:cNvSpPr/>
          <p:nvPr userDrawn="1"/>
        </p:nvSpPr>
        <p:spPr>
          <a:xfrm flipH="1">
            <a:off x="8597718"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61C34955-105B-4D4D-B51D-754C5D38A85D}"/>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14">
            <a:extLst>
              <a:ext uri="{FF2B5EF4-FFF2-40B4-BE49-F238E27FC236}">
                <a16:creationId xmlns:a16="http://schemas.microsoft.com/office/drawing/2014/main" id="{2734DEB1-EC02-2E42-9292-4ADD115060A5}"/>
              </a:ext>
            </a:extLst>
          </p:cNvPr>
          <p:cNvSpPr/>
          <p:nvPr userDrawn="1"/>
        </p:nvSpPr>
        <p:spPr>
          <a:xfrm rot="5400000" flipH="1" flipV="1">
            <a:off x="10344100" y="438098"/>
            <a:ext cx="2285999" cy="1409801"/>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 name="Title 1">
            <a:extLst>
              <a:ext uri="{FF2B5EF4-FFF2-40B4-BE49-F238E27FC236}">
                <a16:creationId xmlns:a16="http://schemas.microsoft.com/office/drawing/2014/main" id="{5E932F0D-7FC3-634B-932C-3625C16C8DE2}"/>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65DE34-CDB7-41F7-A95A-592B99558C69}"/>
              </a:ext>
            </a:extLst>
          </p:cNvPr>
          <p:cNvSpPr>
            <a:spLocks noGrp="1"/>
          </p:cNvSpPr>
          <p:nvPr>
            <p:ph type="body" idx="1"/>
          </p:nvPr>
        </p:nvSpPr>
        <p:spPr>
          <a:xfrm>
            <a:off x="1167492" y="2653167"/>
            <a:ext cx="9779183" cy="3436483"/>
          </a:xfrm>
        </p:spPr>
        <p:txBody>
          <a:bodyPr>
            <a:noAutofit/>
          </a:bodyPr>
          <a:lstStyle>
            <a:lvl1pPr marL="0" indent="0">
              <a:lnSpc>
                <a:spcPct val="150000"/>
              </a:lnSpc>
              <a:buNone/>
              <a:defRPr sz="2400">
                <a:solidFill>
                  <a:schemeClr val="bg1"/>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E95D4F5-F69B-42F6-8A9D-330F696E144B}"/>
              </a:ext>
            </a:extLst>
          </p:cNvPr>
          <p:cNvSpPr>
            <a:spLocks noGrp="1"/>
          </p:cNvSpPr>
          <p:nvPr>
            <p:ph type="dt" sz="half" idx="10"/>
          </p:nvPr>
        </p:nvSpPr>
        <p:spPr/>
        <p:txBody>
          <a:bodyPr>
            <a:noAutofit/>
          </a:bodyPr>
          <a:lstStyle>
            <a:lvl1pPr>
              <a:defRPr>
                <a:solidFill>
                  <a:schemeClr val="accent2"/>
                </a:solidFill>
                <a:latin typeface="+mn-lt"/>
              </a:defRPr>
            </a:lvl1pPr>
          </a:lstStyle>
          <a:p>
            <a:fld id="{F5592931-05C6-8543-8B6E-A8BD29BD5C2B}" type="datetime1">
              <a:rPr lang="en-US" smtClean="0"/>
              <a:pPr/>
              <a:t>5/15/2024</a:t>
            </a:fld>
            <a:endParaRPr lang="en-US" dirty="0"/>
          </a:p>
        </p:txBody>
      </p:sp>
      <p:sp>
        <p:nvSpPr>
          <p:cNvPr id="5" name="Footer Placeholder 4">
            <a:extLst>
              <a:ext uri="{FF2B5EF4-FFF2-40B4-BE49-F238E27FC236}">
                <a16:creationId xmlns:a16="http://schemas.microsoft.com/office/drawing/2014/main" id="{FA79A23A-2238-4904-8692-9F2DAE8B8FC9}"/>
              </a:ext>
            </a:extLst>
          </p:cNvPr>
          <p:cNvSpPr>
            <a:spLocks noGrp="1"/>
          </p:cNvSpPr>
          <p:nvPr>
            <p:ph type="ftr" sz="quarter" idx="11"/>
          </p:nvPr>
        </p:nvSpPr>
        <p:spPr/>
        <p:txBody>
          <a:bodyPr>
            <a:noAutofit/>
          </a:bodyPr>
          <a:lstStyle>
            <a:lvl1pPr>
              <a:defRPr>
                <a:solidFill>
                  <a:schemeClr val="accent2"/>
                </a:solidFill>
                <a:latin typeface="+mn-lt"/>
              </a:defRPr>
            </a:lvl1pPr>
          </a:lstStyle>
          <a:p>
            <a:r>
              <a:rPr lang="en-US" dirty="0"/>
              <a:t>PRESENTATION TITLE</a:t>
            </a:r>
          </a:p>
        </p:txBody>
      </p:sp>
      <p:sp>
        <p:nvSpPr>
          <p:cNvPr id="6" name="Slide Number Placeholder 5">
            <a:extLst>
              <a:ext uri="{FF2B5EF4-FFF2-40B4-BE49-F238E27FC236}">
                <a16:creationId xmlns:a16="http://schemas.microsoft.com/office/drawing/2014/main" id="{DB69FC35-DDC8-45FB-8ACB-21C15F57C1F1}"/>
              </a:ext>
            </a:extLst>
          </p:cNvPr>
          <p:cNvSpPr>
            <a:spLocks noGrp="1"/>
          </p:cNvSpPr>
          <p:nvPr>
            <p:ph type="sldNum" sz="quarter" idx="12"/>
          </p:nvPr>
        </p:nvSpPr>
        <p:spPr>
          <a:xfrm>
            <a:off x="10206318" y="6356350"/>
            <a:ext cx="1604682"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802635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Section title">
    <p:spTree>
      <p:nvGrpSpPr>
        <p:cNvPr id="1" name=""/>
        <p:cNvGrpSpPr/>
        <p:nvPr/>
      </p:nvGrpSpPr>
      <p:grpSpPr>
        <a:xfrm>
          <a:off x="0" y="0"/>
          <a:ext cx="0" cy="0"/>
          <a:chOff x="0" y="0"/>
          <a:chExt cx="0" cy="0"/>
        </a:xfrm>
      </p:grpSpPr>
      <p:sp>
        <p:nvSpPr>
          <p:cNvPr id="23" name="Freeform 22">
            <a:extLst>
              <a:ext uri="{FF2B5EF4-FFF2-40B4-BE49-F238E27FC236}">
                <a16:creationId xmlns:a16="http://schemas.microsoft.com/office/drawing/2014/main" id="{067EACEC-C2DD-EA42-8504-176673AD1F20}"/>
              </a:ext>
            </a:extLst>
          </p:cNvPr>
          <p:cNvSpPr/>
          <p:nvPr userDrawn="1"/>
        </p:nvSpPr>
        <p:spPr>
          <a:xfrm>
            <a:off x="0" y="0"/>
            <a:ext cx="8025490" cy="6858000"/>
          </a:xfrm>
          <a:custGeom>
            <a:avLst/>
            <a:gdLst>
              <a:gd name="connsiteX0" fmla="*/ 0 w 8025490"/>
              <a:gd name="connsiteY0" fmla="*/ 0 h 6858000"/>
              <a:gd name="connsiteX1" fmla="*/ 4596490 w 8025490"/>
              <a:gd name="connsiteY1" fmla="*/ 0 h 6858000"/>
              <a:gd name="connsiteX2" fmla="*/ 8025490 w 8025490"/>
              <a:gd name="connsiteY2" fmla="*/ 3429000 h 6858000"/>
              <a:gd name="connsiteX3" fmla="*/ 4596490 w 8025490"/>
              <a:gd name="connsiteY3" fmla="*/ 6858000 h 6858000"/>
              <a:gd name="connsiteX4" fmla="*/ 0 w 802549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25490" h="6858000">
                <a:moveTo>
                  <a:pt x="0" y="0"/>
                </a:moveTo>
                <a:lnTo>
                  <a:pt x="4596490" y="0"/>
                </a:lnTo>
                <a:cubicBezTo>
                  <a:pt x="6490274" y="0"/>
                  <a:pt x="8025490" y="1535216"/>
                  <a:pt x="8025490" y="3429000"/>
                </a:cubicBezTo>
                <a:cubicBezTo>
                  <a:pt x="8025490" y="5322784"/>
                  <a:pt x="6490274" y="6858000"/>
                  <a:pt x="4596490" y="6858000"/>
                </a:cubicBez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167494" y="1059400"/>
            <a:ext cx="6245912" cy="2387600"/>
          </a:xfrm>
        </p:spPr>
        <p:txBody>
          <a:bodyPr anchor="b">
            <a:noAutofit/>
          </a:bodyPr>
          <a:lstStyle>
            <a:lvl1pPr algn="l">
              <a:defRPr sz="6000" b="1">
                <a:solidFill>
                  <a:schemeClr val="bg1"/>
                </a:solidFill>
                <a:latin typeface="+mj-lt"/>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167494" y="3539075"/>
            <a:ext cx="6245912" cy="1406101"/>
          </a:xfrm>
        </p:spPr>
        <p:txBody>
          <a:bodyPr>
            <a:noAutofit/>
          </a:bodyPr>
          <a:lstStyle>
            <a:lvl1pPr marL="0" indent="0" algn="l">
              <a:buNone/>
              <a:defRPr sz="32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grpSp>
        <p:nvGrpSpPr>
          <p:cNvPr id="6" name="Group 5">
            <a:extLst>
              <a:ext uri="{FF2B5EF4-FFF2-40B4-BE49-F238E27FC236}">
                <a16:creationId xmlns:a16="http://schemas.microsoft.com/office/drawing/2014/main" id="{89843C7E-5704-7A46-8974-F3BFA42E7310}"/>
              </a:ext>
            </a:extLst>
          </p:cNvPr>
          <p:cNvGrpSpPr/>
          <p:nvPr userDrawn="1"/>
        </p:nvGrpSpPr>
        <p:grpSpPr>
          <a:xfrm rot="16200000">
            <a:off x="8286528" y="2207195"/>
            <a:ext cx="3032351" cy="2443610"/>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7" name="Freeform 16">
            <a:extLst>
              <a:ext uri="{FF2B5EF4-FFF2-40B4-BE49-F238E27FC236}">
                <a16:creationId xmlns:a16="http://schemas.microsoft.com/office/drawing/2014/main" id="{0B179973-08D2-EF40-B516-35E75E906394}"/>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17">
            <a:extLst>
              <a:ext uri="{FF2B5EF4-FFF2-40B4-BE49-F238E27FC236}">
                <a16:creationId xmlns:a16="http://schemas.microsoft.com/office/drawing/2014/main" id="{6C811FF3-E48A-194D-8022-65F8C3A17449}"/>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986529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Grap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87561"/>
            <a:ext cx="9779182" cy="3366815"/>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2"/>
                </a:solidFill>
                <a:latin typeface="+mn-lt"/>
              </a:defRPr>
            </a:lvl1pPr>
          </a:lstStyle>
          <a:p>
            <a:fld id="{7E7AB22C-8B7E-9B4A-8C65-396C3C874D86}" type="datetime1">
              <a:rPr lang="en-US" smtClean="0"/>
              <a:pPr/>
              <a:t>5/15/2024</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69781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Chart 2">
    <p:bg>
      <p:bgPr>
        <a:solidFill>
          <a:schemeClr val="accent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BA2A58C-57B7-834C-8F5C-3299322411B1}"/>
              </a:ext>
            </a:extLst>
          </p:cNvPr>
          <p:cNvGrpSpPr/>
          <p:nvPr userDrawn="1"/>
        </p:nvGrpSpPr>
        <p:grpSpPr>
          <a:xfrm rot="16200000">
            <a:off x="10772262" y="152641"/>
            <a:ext cx="1572380" cy="1267097"/>
            <a:chOff x="7413403" y="4976359"/>
            <a:chExt cx="2334986" cy="1881641"/>
          </a:xfrm>
        </p:grpSpPr>
        <p:sp>
          <p:nvSpPr>
            <p:cNvPr id="13" name="Freeform 12">
              <a:extLst>
                <a:ext uri="{FF2B5EF4-FFF2-40B4-BE49-F238E27FC236}">
                  <a16:creationId xmlns:a16="http://schemas.microsoft.com/office/drawing/2014/main" id="{801D8067-144A-FE48-AF1E-529B662DCAD3}"/>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2ECA7D87-C78C-C140-AA28-C0FB20209045}"/>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87563"/>
            <a:ext cx="9779182" cy="3366813"/>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8CE9AC2A-20AD-8C48-B5EB-B5322BDBCDEE}" type="datetime1">
              <a:rPr lang="en-US" smtClean="0"/>
              <a:pPr/>
              <a:t>5/15/2024</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190945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5ED18-7A07-47F1-8056-CD86B076AFE2}"/>
              </a:ext>
            </a:extLst>
          </p:cNvPr>
          <p:cNvSpPr>
            <a:spLocks noGrp="1"/>
          </p:cNvSpPr>
          <p:nvPr>
            <p:ph type="title"/>
          </p:nvPr>
        </p:nvSpPr>
        <p:spPr>
          <a:xfrm>
            <a:off x="1798721" y="1684338"/>
            <a:ext cx="8594558" cy="2810460"/>
          </a:xfrm>
        </p:spPr>
        <p:txBody>
          <a:bodyPr>
            <a:noAutofit/>
          </a:bodyPr>
          <a:lstStyle>
            <a:lvl1pPr algn="ctr">
              <a:lnSpc>
                <a:spcPct val="100000"/>
              </a:lnSpc>
              <a:defRPr sz="4600">
                <a:solidFill>
                  <a:schemeClr val="bg1"/>
                </a:solidFill>
                <a:latin typeface="+mj-lt"/>
              </a:defRPr>
            </a:lvl1pPr>
          </a:lstStyle>
          <a:p>
            <a:r>
              <a:rPr lang="en-US"/>
              <a:t>Click to edit Master title style</a:t>
            </a:r>
            <a:endParaRPr lang="en-US" dirty="0"/>
          </a:p>
        </p:txBody>
      </p:sp>
      <p:sp>
        <p:nvSpPr>
          <p:cNvPr id="8" name="Text Placeholder 7">
            <a:extLst>
              <a:ext uri="{FF2B5EF4-FFF2-40B4-BE49-F238E27FC236}">
                <a16:creationId xmlns:a16="http://schemas.microsoft.com/office/drawing/2014/main" id="{4C91C146-F9A8-9A4C-9508-8590923B8D9A}"/>
              </a:ext>
            </a:extLst>
          </p:cNvPr>
          <p:cNvSpPr>
            <a:spLocks noGrp="1"/>
          </p:cNvSpPr>
          <p:nvPr>
            <p:ph type="body" sz="quarter" idx="13" hasCustomPrompt="1"/>
          </p:nvPr>
        </p:nvSpPr>
        <p:spPr>
          <a:xfrm>
            <a:off x="381000" y="519405"/>
            <a:ext cx="1364297" cy="1094521"/>
          </a:xfrm>
        </p:spPr>
        <p:txBody>
          <a:bodyPr>
            <a:noAutofit/>
          </a:bodyPr>
          <a:lstStyle>
            <a:lvl1pPr marL="0" indent="0" algn="ctr">
              <a:buNone/>
              <a:defRPr sz="23900" b="1">
                <a:solidFill>
                  <a:schemeClr val="accent1">
                    <a:lumMod val="75000"/>
                  </a:schemeClr>
                </a:solidFill>
                <a:latin typeface="Tenorite" pitchFamily="2" charset="0"/>
              </a:defRPr>
            </a:lvl1pPr>
            <a:lvl2pPr marL="457200" indent="0">
              <a:buNone/>
              <a:defRPr b="1">
                <a:solidFill>
                  <a:schemeClr val="bg1"/>
                </a:solidFill>
                <a:latin typeface="Tenorite" pitchFamily="2" charset="0"/>
              </a:defRPr>
            </a:lvl2pPr>
            <a:lvl3pPr marL="914400" indent="0">
              <a:buNone/>
              <a:defRPr b="1">
                <a:solidFill>
                  <a:schemeClr val="bg1"/>
                </a:solidFill>
                <a:latin typeface="Tenorite" pitchFamily="2" charset="0"/>
              </a:defRPr>
            </a:lvl3pPr>
            <a:lvl4pPr marL="1371600" indent="0">
              <a:buNone/>
              <a:defRPr b="1">
                <a:solidFill>
                  <a:schemeClr val="bg1"/>
                </a:solidFill>
                <a:latin typeface="Tenorite" pitchFamily="2" charset="0"/>
              </a:defRPr>
            </a:lvl4pPr>
            <a:lvl5pPr marL="1828800" indent="0">
              <a:buNone/>
              <a:defRPr b="1">
                <a:solidFill>
                  <a:schemeClr val="bg1"/>
                </a:solidFill>
                <a:latin typeface="Tenorite" pitchFamily="2" charset="0"/>
              </a:defRPr>
            </a:lvl5pPr>
          </a:lstStyle>
          <a:p>
            <a:pPr lvl="0"/>
            <a:r>
              <a:rPr lang="en-US" dirty="0"/>
              <a:t>“</a:t>
            </a:r>
          </a:p>
        </p:txBody>
      </p:sp>
      <p:sp>
        <p:nvSpPr>
          <p:cNvPr id="10" name="Text Placeholder 9">
            <a:extLst>
              <a:ext uri="{FF2B5EF4-FFF2-40B4-BE49-F238E27FC236}">
                <a16:creationId xmlns:a16="http://schemas.microsoft.com/office/drawing/2014/main" id="{322D6C2B-78AC-DD47-9289-067C968B06C1}"/>
              </a:ext>
            </a:extLst>
          </p:cNvPr>
          <p:cNvSpPr>
            <a:spLocks noGrp="1"/>
          </p:cNvSpPr>
          <p:nvPr>
            <p:ph type="body" sz="quarter" idx="14"/>
          </p:nvPr>
        </p:nvSpPr>
        <p:spPr>
          <a:xfrm>
            <a:off x="6881813" y="4494213"/>
            <a:ext cx="3511550" cy="679450"/>
          </a:xfrm>
        </p:spPr>
        <p:txBody>
          <a:bodyPr>
            <a:noAutofit/>
          </a:bodyPr>
          <a:lstStyle>
            <a:lvl1pPr marL="0" indent="0" algn="r">
              <a:buNone/>
              <a:defRPr sz="2000">
                <a:solidFill>
                  <a:schemeClr val="bg1"/>
                </a:solidFill>
                <a:latin typeface="+mn-lt"/>
              </a:defRPr>
            </a:lvl1pPr>
            <a:lvl2pPr marL="457200" indent="0" algn="r">
              <a:buNone/>
              <a:defRPr sz="1800">
                <a:solidFill>
                  <a:schemeClr val="bg1"/>
                </a:solidFill>
                <a:latin typeface="Tenorite" pitchFamily="2" charset="0"/>
              </a:defRPr>
            </a:lvl2pPr>
            <a:lvl3pPr marL="914400" indent="0" algn="r">
              <a:buNone/>
              <a:defRPr sz="1600">
                <a:solidFill>
                  <a:schemeClr val="bg1"/>
                </a:solidFill>
                <a:latin typeface="Tenorite" pitchFamily="2" charset="0"/>
              </a:defRPr>
            </a:lvl3pPr>
            <a:lvl4pPr marL="1371600" indent="0" algn="r">
              <a:buNone/>
              <a:defRPr sz="1400">
                <a:solidFill>
                  <a:schemeClr val="bg1"/>
                </a:solidFill>
                <a:latin typeface="Tenorite" pitchFamily="2" charset="0"/>
              </a:defRPr>
            </a:lvl4pPr>
            <a:lvl5pPr marL="1828800" indent="0" algn="r">
              <a:buNone/>
              <a:defRPr sz="1400">
                <a:solidFill>
                  <a:schemeClr val="bg1"/>
                </a:solidFill>
                <a:latin typeface="Tenorite" pitchFamily="2" charset="0"/>
              </a:defRPr>
            </a:lvl5pPr>
          </a:lstStyle>
          <a:p>
            <a:pPr lvl="0"/>
            <a:r>
              <a:rPr lang="en-US"/>
              <a:t>Click to edit Master text styles</a:t>
            </a:r>
          </a:p>
        </p:txBody>
      </p:sp>
      <p:sp>
        <p:nvSpPr>
          <p:cNvPr id="9" name="Text Placeholder 7">
            <a:extLst>
              <a:ext uri="{FF2B5EF4-FFF2-40B4-BE49-F238E27FC236}">
                <a16:creationId xmlns:a16="http://schemas.microsoft.com/office/drawing/2014/main" id="{612193CD-03AD-D74D-A5CD-747A9B53F49A}"/>
              </a:ext>
            </a:extLst>
          </p:cNvPr>
          <p:cNvSpPr>
            <a:spLocks noGrp="1"/>
          </p:cNvSpPr>
          <p:nvPr>
            <p:ph type="body" sz="quarter" idx="15" hasCustomPrompt="1"/>
          </p:nvPr>
        </p:nvSpPr>
        <p:spPr>
          <a:xfrm>
            <a:off x="10609104" y="3399692"/>
            <a:ext cx="1364297" cy="1094521"/>
          </a:xfrm>
        </p:spPr>
        <p:txBody>
          <a:bodyPr>
            <a:noAutofit/>
          </a:bodyPr>
          <a:lstStyle>
            <a:lvl1pPr marL="0" indent="0" algn="ctr">
              <a:buNone/>
              <a:defRPr sz="23900" b="1">
                <a:solidFill>
                  <a:schemeClr val="accent1">
                    <a:lumMod val="75000"/>
                  </a:schemeClr>
                </a:solidFill>
                <a:latin typeface="Tenorite" pitchFamily="2" charset="0"/>
              </a:defRPr>
            </a:lvl1pPr>
            <a:lvl2pPr marL="457200" indent="0">
              <a:buNone/>
              <a:defRPr b="1">
                <a:solidFill>
                  <a:schemeClr val="bg1"/>
                </a:solidFill>
                <a:latin typeface="Tenorite" pitchFamily="2" charset="0"/>
              </a:defRPr>
            </a:lvl2pPr>
            <a:lvl3pPr marL="914400" indent="0">
              <a:buNone/>
              <a:defRPr b="1">
                <a:solidFill>
                  <a:schemeClr val="bg1"/>
                </a:solidFill>
                <a:latin typeface="Tenorite" pitchFamily="2" charset="0"/>
              </a:defRPr>
            </a:lvl3pPr>
            <a:lvl4pPr marL="1371600" indent="0">
              <a:buNone/>
              <a:defRPr b="1">
                <a:solidFill>
                  <a:schemeClr val="bg1"/>
                </a:solidFill>
                <a:latin typeface="Tenorite" pitchFamily="2" charset="0"/>
              </a:defRPr>
            </a:lvl4pPr>
            <a:lvl5pPr marL="1828800" indent="0">
              <a:buNone/>
              <a:defRPr b="1">
                <a:solidFill>
                  <a:schemeClr val="bg1"/>
                </a:solidFill>
                <a:latin typeface="Tenorite" pitchFamily="2" charset="0"/>
              </a:defRPr>
            </a:lvl5pPr>
          </a:lstStyle>
          <a:p>
            <a:pPr lvl="0"/>
            <a:r>
              <a:rPr lang="en-US" dirty="0"/>
              <a:t>”</a:t>
            </a:r>
          </a:p>
        </p:txBody>
      </p:sp>
      <p:sp>
        <p:nvSpPr>
          <p:cNvPr id="3" name="Date Placeholder 2">
            <a:extLst>
              <a:ext uri="{FF2B5EF4-FFF2-40B4-BE49-F238E27FC236}">
                <a16:creationId xmlns:a16="http://schemas.microsoft.com/office/drawing/2014/main" id="{A0C71211-4520-46A1-9487-4AE49C3239EF}"/>
              </a:ext>
            </a:extLst>
          </p:cNvPr>
          <p:cNvSpPr>
            <a:spLocks noGrp="1"/>
          </p:cNvSpPr>
          <p:nvPr>
            <p:ph type="dt" sz="half" idx="10"/>
          </p:nvPr>
        </p:nvSpPr>
        <p:spPr/>
        <p:txBody>
          <a:bodyPr>
            <a:noAutofit/>
          </a:bodyPr>
          <a:lstStyle>
            <a:lvl1pPr>
              <a:defRPr>
                <a:solidFill>
                  <a:schemeClr val="accent2"/>
                </a:solidFill>
                <a:latin typeface="+mn-lt"/>
              </a:defRPr>
            </a:lvl1pPr>
          </a:lstStyle>
          <a:p>
            <a:fld id="{4CF75428-5BE0-934D-BB71-675F8E23A386}" type="datetime1">
              <a:rPr lang="en-US" smtClean="0"/>
              <a:pPr/>
              <a:t>5/15/2024</a:t>
            </a:fld>
            <a:endParaRPr lang="en-US" dirty="0"/>
          </a:p>
        </p:txBody>
      </p:sp>
      <p:sp>
        <p:nvSpPr>
          <p:cNvPr id="4" name="Footer Placeholder 3">
            <a:extLst>
              <a:ext uri="{FF2B5EF4-FFF2-40B4-BE49-F238E27FC236}">
                <a16:creationId xmlns:a16="http://schemas.microsoft.com/office/drawing/2014/main" id="{96356206-85FD-45F5-A1F7-128DB34C860F}"/>
              </a:ext>
            </a:extLst>
          </p:cNvPr>
          <p:cNvSpPr>
            <a:spLocks noGrp="1"/>
          </p:cNvSpPr>
          <p:nvPr>
            <p:ph type="ftr" sz="quarter" idx="11"/>
          </p:nvPr>
        </p:nvSpPr>
        <p:spPr/>
        <p:txBody>
          <a:bodyPr>
            <a:noAutofit/>
          </a:bodyPr>
          <a:lstStyle>
            <a:lvl1pPr>
              <a:defRPr>
                <a:solidFill>
                  <a:schemeClr val="accent2"/>
                </a:solidFill>
                <a:latin typeface="+mn-lt"/>
              </a:defRPr>
            </a:lvl1pPr>
          </a:lstStyle>
          <a:p>
            <a:r>
              <a:rPr lang="en-US" dirty="0"/>
              <a:t>PRESENTATION TITLE</a:t>
            </a:r>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p:txBody>
          <a:bodyPr>
            <a:noAutofit/>
          </a:bodyPr>
          <a:lstStyle>
            <a:lvl1pPr>
              <a:defRPr>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476947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28C225EC-F6EF-1144-834A-F0B91974AA41}"/>
              </a:ext>
            </a:extLst>
          </p:cNvPr>
          <p:cNvSpPr/>
          <p:nvPr userDrawn="1"/>
        </p:nvSpPr>
        <p:spPr>
          <a:xfrm>
            <a:off x="0" y="-1664"/>
            <a:ext cx="9857012" cy="68596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itle 1">
            <a:extLst>
              <a:ext uri="{FF2B5EF4-FFF2-40B4-BE49-F238E27FC236}">
                <a16:creationId xmlns:a16="http://schemas.microsoft.com/office/drawing/2014/main" id="{1E40CEAF-B1BB-174E-A798-3BA60D9C0458}"/>
              </a:ext>
            </a:extLst>
          </p:cNvPr>
          <p:cNvSpPr>
            <a:spLocks noGrp="1"/>
          </p:cNvSpPr>
          <p:nvPr>
            <p:ph type="title"/>
          </p:nvPr>
        </p:nvSpPr>
        <p:spPr>
          <a:xfrm>
            <a:off x="750430" y="381000"/>
            <a:ext cx="8401624" cy="1325563"/>
          </a:xfrm>
        </p:spPr>
        <p:txBody>
          <a:bodyPr lIns="0" anchor="b">
            <a:noAutofit/>
          </a:bodyPr>
          <a:lstStyle>
            <a:lvl1pPr>
              <a:defRPr sz="4800" b="1">
                <a:latin typeface="+mj-lt"/>
              </a:defRPr>
            </a:lvl1pPr>
          </a:lstStyle>
          <a:p>
            <a:r>
              <a:rPr lang="en-US"/>
              <a:t>Click to edit Master title style</a:t>
            </a:r>
            <a:endParaRPr lang="en-US" dirty="0"/>
          </a:p>
        </p:txBody>
      </p:sp>
      <p:sp>
        <p:nvSpPr>
          <p:cNvPr id="6" name="Picture Placeholder 23">
            <a:extLst>
              <a:ext uri="{FF2B5EF4-FFF2-40B4-BE49-F238E27FC236}">
                <a16:creationId xmlns:a16="http://schemas.microsoft.com/office/drawing/2014/main" id="{5E48B363-63E8-4F17-842B-53AD935A6529}"/>
              </a:ext>
            </a:extLst>
          </p:cNvPr>
          <p:cNvSpPr>
            <a:spLocks noGrp="1"/>
          </p:cNvSpPr>
          <p:nvPr>
            <p:ph type="pic" sz="quarter" idx="13"/>
          </p:nvPr>
        </p:nvSpPr>
        <p:spPr>
          <a:xfrm>
            <a:off x="750429" y="2227758"/>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0" name="Text Placeholder 28">
            <a:extLst>
              <a:ext uri="{FF2B5EF4-FFF2-40B4-BE49-F238E27FC236}">
                <a16:creationId xmlns:a16="http://schemas.microsoft.com/office/drawing/2014/main" id="{CC3A7E03-4F06-4380-90A1-845651EEA3C0}"/>
              </a:ext>
            </a:extLst>
          </p:cNvPr>
          <p:cNvSpPr>
            <a:spLocks noGrp="1"/>
          </p:cNvSpPr>
          <p:nvPr>
            <p:ph type="body" sz="quarter" idx="17" hasCustomPrompt="1"/>
          </p:nvPr>
        </p:nvSpPr>
        <p:spPr>
          <a:xfrm>
            <a:off x="2123351" y="2426400"/>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1" name="Text Placeholder 28">
            <a:extLst>
              <a:ext uri="{FF2B5EF4-FFF2-40B4-BE49-F238E27FC236}">
                <a16:creationId xmlns:a16="http://schemas.microsoft.com/office/drawing/2014/main" id="{31AF5791-727B-438A-A7EF-5D132167C89B}"/>
              </a:ext>
            </a:extLst>
          </p:cNvPr>
          <p:cNvSpPr>
            <a:spLocks noGrp="1"/>
          </p:cNvSpPr>
          <p:nvPr>
            <p:ph type="body" sz="quarter" idx="18" hasCustomPrompt="1"/>
          </p:nvPr>
        </p:nvSpPr>
        <p:spPr>
          <a:xfrm>
            <a:off x="2123350" y="2811646"/>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7" name="Picture Placeholder 23">
            <a:extLst>
              <a:ext uri="{FF2B5EF4-FFF2-40B4-BE49-F238E27FC236}">
                <a16:creationId xmlns:a16="http://schemas.microsoft.com/office/drawing/2014/main" id="{9ABA5222-6FD6-405B-8AC8-18022C36590F}"/>
              </a:ext>
            </a:extLst>
          </p:cNvPr>
          <p:cNvSpPr>
            <a:spLocks noGrp="1"/>
          </p:cNvSpPr>
          <p:nvPr>
            <p:ph type="pic" sz="quarter" idx="14"/>
          </p:nvPr>
        </p:nvSpPr>
        <p:spPr>
          <a:xfrm>
            <a:off x="5495813" y="2227758"/>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2" name="Text Placeholder 28">
            <a:extLst>
              <a:ext uri="{FF2B5EF4-FFF2-40B4-BE49-F238E27FC236}">
                <a16:creationId xmlns:a16="http://schemas.microsoft.com/office/drawing/2014/main" id="{A1A33FCF-D2EB-478E-8679-428657895F76}"/>
              </a:ext>
            </a:extLst>
          </p:cNvPr>
          <p:cNvSpPr>
            <a:spLocks noGrp="1"/>
          </p:cNvSpPr>
          <p:nvPr>
            <p:ph type="body" sz="quarter" idx="19" hasCustomPrompt="1"/>
          </p:nvPr>
        </p:nvSpPr>
        <p:spPr>
          <a:xfrm>
            <a:off x="6870817" y="242256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3" name="Text Placeholder 28">
            <a:extLst>
              <a:ext uri="{FF2B5EF4-FFF2-40B4-BE49-F238E27FC236}">
                <a16:creationId xmlns:a16="http://schemas.microsoft.com/office/drawing/2014/main" id="{55274EF8-F641-41B2-89C1-FD94AFA48684}"/>
              </a:ext>
            </a:extLst>
          </p:cNvPr>
          <p:cNvSpPr>
            <a:spLocks noGrp="1"/>
          </p:cNvSpPr>
          <p:nvPr>
            <p:ph type="body" sz="quarter" idx="20" hasCustomPrompt="1"/>
          </p:nvPr>
        </p:nvSpPr>
        <p:spPr>
          <a:xfrm>
            <a:off x="6870816" y="280781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8" name="Picture Placeholder 23">
            <a:extLst>
              <a:ext uri="{FF2B5EF4-FFF2-40B4-BE49-F238E27FC236}">
                <a16:creationId xmlns:a16="http://schemas.microsoft.com/office/drawing/2014/main" id="{124DE785-775F-4AE4-94B3-FA728188EBA5}"/>
              </a:ext>
            </a:extLst>
          </p:cNvPr>
          <p:cNvSpPr>
            <a:spLocks noGrp="1"/>
          </p:cNvSpPr>
          <p:nvPr>
            <p:ph type="pic" sz="quarter" idx="15"/>
          </p:nvPr>
        </p:nvSpPr>
        <p:spPr>
          <a:xfrm>
            <a:off x="750429" y="4254273"/>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4" name="Text Placeholder 28">
            <a:extLst>
              <a:ext uri="{FF2B5EF4-FFF2-40B4-BE49-F238E27FC236}">
                <a16:creationId xmlns:a16="http://schemas.microsoft.com/office/drawing/2014/main" id="{5A429D4E-B795-4E55-852E-9E161F9EBD36}"/>
              </a:ext>
            </a:extLst>
          </p:cNvPr>
          <p:cNvSpPr>
            <a:spLocks noGrp="1"/>
          </p:cNvSpPr>
          <p:nvPr>
            <p:ph type="body" sz="quarter" idx="21" hasCustomPrompt="1"/>
          </p:nvPr>
        </p:nvSpPr>
        <p:spPr>
          <a:xfrm>
            <a:off x="2123351" y="4498793"/>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5" name="Text Placeholder 28">
            <a:extLst>
              <a:ext uri="{FF2B5EF4-FFF2-40B4-BE49-F238E27FC236}">
                <a16:creationId xmlns:a16="http://schemas.microsoft.com/office/drawing/2014/main" id="{41D297CB-52EE-4DE4-AEAC-CD4AAF2BF17B}"/>
              </a:ext>
            </a:extLst>
          </p:cNvPr>
          <p:cNvSpPr>
            <a:spLocks noGrp="1"/>
          </p:cNvSpPr>
          <p:nvPr>
            <p:ph type="body" sz="quarter" idx="22" hasCustomPrompt="1"/>
          </p:nvPr>
        </p:nvSpPr>
        <p:spPr>
          <a:xfrm>
            <a:off x="2123350" y="4884039"/>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9" name="Picture Placeholder 23">
            <a:extLst>
              <a:ext uri="{FF2B5EF4-FFF2-40B4-BE49-F238E27FC236}">
                <a16:creationId xmlns:a16="http://schemas.microsoft.com/office/drawing/2014/main" id="{F5694B35-7776-4DB9-9EB7-3AF076EC357D}"/>
              </a:ext>
            </a:extLst>
          </p:cNvPr>
          <p:cNvSpPr>
            <a:spLocks noGrp="1"/>
          </p:cNvSpPr>
          <p:nvPr>
            <p:ph type="pic" sz="quarter" idx="16"/>
          </p:nvPr>
        </p:nvSpPr>
        <p:spPr>
          <a:xfrm>
            <a:off x="5495813" y="4254273"/>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6" name="Text Placeholder 28">
            <a:extLst>
              <a:ext uri="{FF2B5EF4-FFF2-40B4-BE49-F238E27FC236}">
                <a16:creationId xmlns:a16="http://schemas.microsoft.com/office/drawing/2014/main" id="{AD7B736B-3A10-499F-8F23-4437982C8231}"/>
              </a:ext>
            </a:extLst>
          </p:cNvPr>
          <p:cNvSpPr>
            <a:spLocks noGrp="1"/>
          </p:cNvSpPr>
          <p:nvPr>
            <p:ph type="body" sz="quarter" idx="23" hasCustomPrompt="1"/>
          </p:nvPr>
        </p:nvSpPr>
        <p:spPr>
          <a:xfrm>
            <a:off x="6870817" y="4498793"/>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7" name="Text Placeholder 28">
            <a:extLst>
              <a:ext uri="{FF2B5EF4-FFF2-40B4-BE49-F238E27FC236}">
                <a16:creationId xmlns:a16="http://schemas.microsoft.com/office/drawing/2014/main" id="{07165540-290D-4A38-87DE-F52B05BD6A1A}"/>
              </a:ext>
            </a:extLst>
          </p:cNvPr>
          <p:cNvSpPr>
            <a:spLocks noGrp="1"/>
          </p:cNvSpPr>
          <p:nvPr>
            <p:ph type="body" sz="quarter" idx="24" hasCustomPrompt="1"/>
          </p:nvPr>
        </p:nvSpPr>
        <p:spPr>
          <a:xfrm>
            <a:off x="6870816" y="4884039"/>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 name="Date Placeholder 2">
            <a:extLst>
              <a:ext uri="{FF2B5EF4-FFF2-40B4-BE49-F238E27FC236}">
                <a16:creationId xmlns:a16="http://schemas.microsoft.com/office/drawing/2014/main" id="{A0C71211-4520-46A1-9487-4AE49C3239EF}"/>
              </a:ext>
            </a:extLst>
          </p:cNvPr>
          <p:cNvSpPr>
            <a:spLocks noGrp="1"/>
          </p:cNvSpPr>
          <p:nvPr>
            <p:ph type="dt" sz="half" idx="10"/>
          </p:nvPr>
        </p:nvSpPr>
        <p:spPr>
          <a:xfrm>
            <a:off x="381000" y="6356350"/>
            <a:ext cx="1569803" cy="365125"/>
          </a:xfrm>
        </p:spPr>
        <p:txBody>
          <a:bodyPr>
            <a:noAutofit/>
          </a:bodyPr>
          <a:lstStyle>
            <a:lvl1pPr>
              <a:defRPr>
                <a:solidFill>
                  <a:schemeClr val="accent3"/>
                </a:solidFill>
                <a:latin typeface="+mn-lt"/>
              </a:defRPr>
            </a:lvl1pPr>
          </a:lstStyle>
          <a:p>
            <a:fld id="{9A85C5CA-AE29-AB4C-8F85-0373C72001D8}" type="datetime1">
              <a:rPr lang="en-US" smtClean="0"/>
              <a:pPr/>
              <a:t>5/15/2024</a:t>
            </a:fld>
            <a:endParaRPr lang="en-US" dirty="0"/>
          </a:p>
        </p:txBody>
      </p:sp>
      <p:sp>
        <p:nvSpPr>
          <p:cNvPr id="4" name="Footer Placeholder 3">
            <a:extLst>
              <a:ext uri="{FF2B5EF4-FFF2-40B4-BE49-F238E27FC236}">
                <a16:creationId xmlns:a16="http://schemas.microsoft.com/office/drawing/2014/main" id="{96356206-85FD-45F5-A1F7-128DB34C860F}"/>
              </a:ext>
            </a:extLst>
          </p:cNvPr>
          <p:cNvSpPr>
            <a:spLocks noGrp="1"/>
          </p:cNvSpPr>
          <p:nvPr>
            <p:ph type="ftr" sz="quarter" idx="11"/>
          </p:nvPr>
        </p:nvSpPr>
        <p:spPr>
          <a:xfrm>
            <a:off x="2871106" y="6356350"/>
            <a:ext cx="4114800" cy="365125"/>
          </a:xfrm>
        </p:spPr>
        <p:txBody>
          <a:bodyPr>
            <a:noAutofit/>
          </a:bodyPr>
          <a:lstStyle>
            <a:lvl1pPr>
              <a:defRPr>
                <a:solidFill>
                  <a:schemeClr val="accent3"/>
                </a:solidFill>
                <a:latin typeface="+mn-lt"/>
              </a:defRPr>
            </a:lvl1pPr>
          </a:lstStyle>
          <a:p>
            <a:r>
              <a:rPr lang="en-US" dirty="0"/>
              <a:t>PRESENTATION TITLE</a:t>
            </a:r>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a:xfrm>
            <a:off x="8332334" y="6356350"/>
            <a:ext cx="1167495"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
        <p:nvSpPr>
          <p:cNvPr id="19" name="Freeform 18">
            <a:extLst>
              <a:ext uri="{FF2B5EF4-FFF2-40B4-BE49-F238E27FC236}">
                <a16:creationId xmlns:a16="http://schemas.microsoft.com/office/drawing/2014/main" id="{AAB3BC7E-B34F-EF47-B125-1574C5484E22}"/>
              </a:ext>
            </a:extLst>
          </p:cNvPr>
          <p:cNvSpPr/>
          <p:nvPr userDrawn="1"/>
        </p:nvSpPr>
        <p:spPr>
          <a:xfrm rot="16200000" flipV="1">
            <a:off x="9499940" y="355410"/>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Freeform 20">
            <a:extLst>
              <a:ext uri="{FF2B5EF4-FFF2-40B4-BE49-F238E27FC236}">
                <a16:creationId xmlns:a16="http://schemas.microsoft.com/office/drawing/2014/main" id="{7CBC82D0-4F72-C649-8B7F-D4B087957B6C}"/>
              </a:ext>
            </a:extLst>
          </p:cNvPr>
          <p:cNvSpPr/>
          <p:nvPr userDrawn="1"/>
        </p:nvSpPr>
        <p:spPr>
          <a:xfrm flipH="1">
            <a:off x="10866436" y="1879977"/>
            <a:ext cx="1325563" cy="1325563"/>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5" name="Freeform 24">
            <a:extLst>
              <a:ext uri="{FF2B5EF4-FFF2-40B4-BE49-F238E27FC236}">
                <a16:creationId xmlns:a16="http://schemas.microsoft.com/office/drawing/2014/main" id="{9383F23A-D872-2A4C-B386-A9D269BE694D}"/>
              </a:ext>
            </a:extLst>
          </p:cNvPr>
          <p:cNvSpPr/>
          <p:nvPr userDrawn="1"/>
        </p:nvSpPr>
        <p:spPr>
          <a:xfrm>
            <a:off x="11024507" y="-1664"/>
            <a:ext cx="1167494" cy="1881641"/>
          </a:xfrm>
          <a:custGeom>
            <a:avLst/>
            <a:gdLst>
              <a:gd name="connsiteX0" fmla="*/ 1167473 w 1167494"/>
              <a:gd name="connsiteY0" fmla="*/ 0 h 1881641"/>
              <a:gd name="connsiteX1" fmla="*/ 1167493 w 1167494"/>
              <a:gd name="connsiteY1" fmla="*/ 0 h 1881641"/>
              <a:gd name="connsiteX2" fmla="*/ 1167493 w 1167494"/>
              <a:gd name="connsiteY2" fmla="*/ 714148 h 1881641"/>
              <a:gd name="connsiteX3" fmla="*/ 1166666 w 1167494"/>
              <a:gd name="connsiteY3" fmla="*/ 730534 h 1881641"/>
              <a:gd name="connsiteX4" fmla="*/ 1167494 w 1167494"/>
              <a:gd name="connsiteY4" fmla="*/ 730534 h 1881641"/>
              <a:gd name="connsiteX5" fmla="*/ 1167494 w 1167494"/>
              <a:gd name="connsiteY5" fmla="*/ 1378059 h 1881641"/>
              <a:gd name="connsiteX6" fmla="*/ 1167493 w 1167494"/>
              <a:gd name="connsiteY6" fmla="*/ 1378059 h 1881641"/>
              <a:gd name="connsiteX7" fmla="*/ 1167493 w 1167494"/>
              <a:gd name="connsiteY7" fmla="*/ 1881641 h 1881641"/>
              <a:gd name="connsiteX8" fmla="*/ 0 w 1167494"/>
              <a:gd name="connsiteY8" fmla="*/ 1881641 h 1881641"/>
              <a:gd name="connsiteX9" fmla="*/ 0 w 1167494"/>
              <a:gd name="connsiteY9" fmla="*/ 1234116 h 1881641"/>
              <a:gd name="connsiteX10" fmla="*/ 0 w 1167494"/>
              <a:gd name="connsiteY10" fmla="*/ 1167492 h 1881641"/>
              <a:gd name="connsiteX11" fmla="*/ 1048124 w 1167494"/>
              <a:gd name="connsiteY11" fmla="*/ 6027 h 188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94" h="1881641">
                <a:moveTo>
                  <a:pt x="1167473" y="0"/>
                </a:moveTo>
                <a:lnTo>
                  <a:pt x="1167493" y="0"/>
                </a:lnTo>
                <a:lnTo>
                  <a:pt x="1167493" y="714148"/>
                </a:lnTo>
                <a:lnTo>
                  <a:pt x="1166666" y="730534"/>
                </a:lnTo>
                <a:lnTo>
                  <a:pt x="1167494" y="730534"/>
                </a:lnTo>
                <a:lnTo>
                  <a:pt x="1167494" y="1378059"/>
                </a:lnTo>
                <a:lnTo>
                  <a:pt x="1167493" y="1378059"/>
                </a:lnTo>
                <a:lnTo>
                  <a:pt x="1167493" y="1881641"/>
                </a:lnTo>
                <a:lnTo>
                  <a:pt x="0" y="1881641"/>
                </a:lnTo>
                <a:lnTo>
                  <a:pt x="0" y="1234116"/>
                </a:lnTo>
                <a:lnTo>
                  <a:pt x="0" y="1167492"/>
                </a:lnTo>
                <a:cubicBezTo>
                  <a:pt x="0" y="563002"/>
                  <a:pt x="459408" y="65814"/>
                  <a:pt x="1048124" y="602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Oval 25">
            <a:extLst>
              <a:ext uri="{FF2B5EF4-FFF2-40B4-BE49-F238E27FC236}">
                <a16:creationId xmlns:a16="http://schemas.microsoft.com/office/drawing/2014/main" id="{9221FFDB-AAE2-5943-97A1-82D66AE05DB4}"/>
              </a:ext>
            </a:extLst>
          </p:cNvPr>
          <p:cNvSpPr/>
          <p:nvPr userDrawn="1"/>
        </p:nvSpPr>
        <p:spPr>
          <a:xfrm>
            <a:off x="10334091" y="2737752"/>
            <a:ext cx="1380830" cy="138083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27" name="Freeform 26">
            <a:extLst>
              <a:ext uri="{FF2B5EF4-FFF2-40B4-BE49-F238E27FC236}">
                <a16:creationId xmlns:a16="http://schemas.microsoft.com/office/drawing/2014/main" id="{2E58EEF7-63CA-A845-BAC4-9D3BE05918B5}"/>
              </a:ext>
            </a:extLst>
          </p:cNvPr>
          <p:cNvSpPr/>
          <p:nvPr userDrawn="1"/>
        </p:nvSpPr>
        <p:spPr>
          <a:xfrm rot="16200000" flipH="1">
            <a:off x="10667432" y="5333432"/>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27">
            <a:extLst>
              <a:ext uri="{FF2B5EF4-FFF2-40B4-BE49-F238E27FC236}">
                <a16:creationId xmlns:a16="http://schemas.microsoft.com/office/drawing/2014/main" id="{757A4624-D8ED-2E4B-AF8C-00DFA6A72D5F}"/>
              </a:ext>
            </a:extLst>
          </p:cNvPr>
          <p:cNvSpPr/>
          <p:nvPr userDrawn="1"/>
        </p:nvSpPr>
        <p:spPr>
          <a:xfrm flipV="1">
            <a:off x="9857012" y="3651505"/>
            <a:ext cx="1325563" cy="1325563"/>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9" name="Freeform 28">
            <a:extLst>
              <a:ext uri="{FF2B5EF4-FFF2-40B4-BE49-F238E27FC236}">
                <a16:creationId xmlns:a16="http://schemas.microsoft.com/office/drawing/2014/main" id="{DF312EF8-91BE-5946-BE31-8CFE107A2FEA}"/>
              </a:ext>
            </a:extLst>
          </p:cNvPr>
          <p:cNvSpPr/>
          <p:nvPr userDrawn="1"/>
        </p:nvSpPr>
        <p:spPr>
          <a:xfrm flipH="1" flipV="1">
            <a:off x="9857013" y="4976359"/>
            <a:ext cx="1167494" cy="1881641"/>
          </a:xfrm>
          <a:custGeom>
            <a:avLst/>
            <a:gdLst>
              <a:gd name="connsiteX0" fmla="*/ 1167473 w 1167494"/>
              <a:gd name="connsiteY0" fmla="*/ 0 h 1881641"/>
              <a:gd name="connsiteX1" fmla="*/ 1167493 w 1167494"/>
              <a:gd name="connsiteY1" fmla="*/ 0 h 1881641"/>
              <a:gd name="connsiteX2" fmla="*/ 1167493 w 1167494"/>
              <a:gd name="connsiteY2" fmla="*/ 714148 h 1881641"/>
              <a:gd name="connsiteX3" fmla="*/ 1166666 w 1167494"/>
              <a:gd name="connsiteY3" fmla="*/ 730534 h 1881641"/>
              <a:gd name="connsiteX4" fmla="*/ 1167494 w 1167494"/>
              <a:gd name="connsiteY4" fmla="*/ 730534 h 1881641"/>
              <a:gd name="connsiteX5" fmla="*/ 1167494 w 1167494"/>
              <a:gd name="connsiteY5" fmla="*/ 1378059 h 1881641"/>
              <a:gd name="connsiteX6" fmla="*/ 1167493 w 1167494"/>
              <a:gd name="connsiteY6" fmla="*/ 1378059 h 1881641"/>
              <a:gd name="connsiteX7" fmla="*/ 1167493 w 1167494"/>
              <a:gd name="connsiteY7" fmla="*/ 1881641 h 1881641"/>
              <a:gd name="connsiteX8" fmla="*/ 0 w 1167494"/>
              <a:gd name="connsiteY8" fmla="*/ 1881641 h 1881641"/>
              <a:gd name="connsiteX9" fmla="*/ 0 w 1167494"/>
              <a:gd name="connsiteY9" fmla="*/ 1234116 h 1881641"/>
              <a:gd name="connsiteX10" fmla="*/ 0 w 1167494"/>
              <a:gd name="connsiteY10" fmla="*/ 1167492 h 1881641"/>
              <a:gd name="connsiteX11" fmla="*/ 1048124 w 1167494"/>
              <a:gd name="connsiteY11" fmla="*/ 6027 h 188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94" h="1881641">
                <a:moveTo>
                  <a:pt x="1167473" y="0"/>
                </a:moveTo>
                <a:lnTo>
                  <a:pt x="1167493" y="0"/>
                </a:lnTo>
                <a:lnTo>
                  <a:pt x="1167493" y="714148"/>
                </a:lnTo>
                <a:lnTo>
                  <a:pt x="1166666" y="730534"/>
                </a:lnTo>
                <a:lnTo>
                  <a:pt x="1167494" y="730534"/>
                </a:lnTo>
                <a:lnTo>
                  <a:pt x="1167494" y="1378059"/>
                </a:lnTo>
                <a:lnTo>
                  <a:pt x="1167493" y="1378059"/>
                </a:lnTo>
                <a:lnTo>
                  <a:pt x="1167493" y="1881641"/>
                </a:lnTo>
                <a:lnTo>
                  <a:pt x="0" y="1881641"/>
                </a:lnTo>
                <a:lnTo>
                  <a:pt x="0" y="1234116"/>
                </a:lnTo>
                <a:lnTo>
                  <a:pt x="0" y="1167492"/>
                </a:lnTo>
                <a:cubicBezTo>
                  <a:pt x="0" y="563002"/>
                  <a:pt x="459408" y="65814"/>
                  <a:pt x="1048124" y="602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154419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Whole team">
    <p:bg>
      <p:bgPr>
        <a:solidFill>
          <a:schemeClr val="accent2"/>
        </a:solidFill>
        <a:effectLst/>
      </p:bgPr>
    </p:bg>
    <p:spTree>
      <p:nvGrpSpPr>
        <p:cNvPr id="1" name=""/>
        <p:cNvGrpSpPr/>
        <p:nvPr/>
      </p:nvGrpSpPr>
      <p:grpSpPr>
        <a:xfrm>
          <a:off x="0" y="0"/>
          <a:ext cx="0" cy="0"/>
          <a:chOff x="0" y="0"/>
          <a:chExt cx="0" cy="0"/>
        </a:xfrm>
      </p:grpSpPr>
      <p:sp>
        <p:nvSpPr>
          <p:cNvPr id="54" name="Title 1">
            <a:extLst>
              <a:ext uri="{FF2B5EF4-FFF2-40B4-BE49-F238E27FC236}">
                <a16:creationId xmlns:a16="http://schemas.microsoft.com/office/drawing/2014/main" id="{6825B690-1AD7-4243-AC42-D2CF19B7B02C}"/>
              </a:ext>
            </a:extLst>
          </p:cNvPr>
          <p:cNvSpPr>
            <a:spLocks noGrp="1"/>
          </p:cNvSpPr>
          <p:nvPr>
            <p:ph type="title"/>
          </p:nvPr>
        </p:nvSpPr>
        <p:spPr>
          <a:xfrm>
            <a:off x="750430" y="381000"/>
            <a:ext cx="10678142" cy="1325563"/>
          </a:xfrm>
        </p:spPr>
        <p:txBody>
          <a:bodyPr lIns="0" anchor="b">
            <a:noAutofit/>
          </a:bodyPr>
          <a:lstStyle>
            <a:lvl1pPr>
              <a:defRPr sz="4800" b="1">
                <a:latin typeface="+mj-lt"/>
              </a:defRPr>
            </a:lvl1pPr>
          </a:lstStyle>
          <a:p>
            <a:r>
              <a:rPr lang="en-US"/>
              <a:t>Click to edit Master title style</a:t>
            </a:r>
            <a:endParaRPr lang="en-US" dirty="0"/>
          </a:p>
        </p:txBody>
      </p:sp>
      <p:sp>
        <p:nvSpPr>
          <p:cNvPr id="6" name="Picture Placeholder 23">
            <a:extLst>
              <a:ext uri="{FF2B5EF4-FFF2-40B4-BE49-F238E27FC236}">
                <a16:creationId xmlns:a16="http://schemas.microsoft.com/office/drawing/2014/main" id="{5E48B363-63E8-4F17-842B-53AD935A6529}"/>
              </a:ext>
            </a:extLst>
          </p:cNvPr>
          <p:cNvSpPr>
            <a:spLocks noGrp="1"/>
          </p:cNvSpPr>
          <p:nvPr>
            <p:ph type="pic" sz="quarter" idx="13"/>
          </p:nvPr>
        </p:nvSpPr>
        <p:spPr>
          <a:xfrm>
            <a:off x="750429"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31" name="Text Placeholder 28">
            <a:extLst>
              <a:ext uri="{FF2B5EF4-FFF2-40B4-BE49-F238E27FC236}">
                <a16:creationId xmlns:a16="http://schemas.microsoft.com/office/drawing/2014/main" id="{1825005B-0520-EC49-9A5C-554CB700387B}"/>
              </a:ext>
            </a:extLst>
          </p:cNvPr>
          <p:cNvSpPr>
            <a:spLocks noGrp="1"/>
          </p:cNvSpPr>
          <p:nvPr>
            <p:ph type="body" sz="quarter" idx="17" hasCustomPrompt="1"/>
          </p:nvPr>
        </p:nvSpPr>
        <p:spPr>
          <a:xfrm>
            <a:off x="750430"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32" name="Text Placeholder 28">
            <a:extLst>
              <a:ext uri="{FF2B5EF4-FFF2-40B4-BE49-F238E27FC236}">
                <a16:creationId xmlns:a16="http://schemas.microsoft.com/office/drawing/2014/main" id="{B6697B92-AF89-2C46-BC1E-6CB47E8EA421}"/>
              </a:ext>
            </a:extLst>
          </p:cNvPr>
          <p:cNvSpPr>
            <a:spLocks noGrp="1"/>
          </p:cNvSpPr>
          <p:nvPr>
            <p:ph type="body" sz="quarter" idx="18" hasCustomPrompt="1"/>
          </p:nvPr>
        </p:nvSpPr>
        <p:spPr>
          <a:xfrm>
            <a:off x="750429"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3" name="Picture Placeholder 23">
            <a:extLst>
              <a:ext uri="{FF2B5EF4-FFF2-40B4-BE49-F238E27FC236}">
                <a16:creationId xmlns:a16="http://schemas.microsoft.com/office/drawing/2014/main" id="{FA9FEBB0-45F1-DF45-89C4-B343F8B20BA0}"/>
              </a:ext>
            </a:extLst>
          </p:cNvPr>
          <p:cNvSpPr>
            <a:spLocks noGrp="1"/>
          </p:cNvSpPr>
          <p:nvPr>
            <p:ph type="pic" sz="quarter" idx="28"/>
          </p:nvPr>
        </p:nvSpPr>
        <p:spPr>
          <a:xfrm>
            <a:off x="3549397"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34" name="Text Placeholder 28">
            <a:extLst>
              <a:ext uri="{FF2B5EF4-FFF2-40B4-BE49-F238E27FC236}">
                <a16:creationId xmlns:a16="http://schemas.microsoft.com/office/drawing/2014/main" id="{EF331731-A7FC-C245-A9C1-0B1A2E994DB6}"/>
              </a:ext>
            </a:extLst>
          </p:cNvPr>
          <p:cNvSpPr>
            <a:spLocks noGrp="1"/>
          </p:cNvSpPr>
          <p:nvPr>
            <p:ph type="body" sz="quarter" idx="29" hasCustomPrompt="1"/>
          </p:nvPr>
        </p:nvSpPr>
        <p:spPr>
          <a:xfrm>
            <a:off x="3549398"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35" name="Text Placeholder 28">
            <a:extLst>
              <a:ext uri="{FF2B5EF4-FFF2-40B4-BE49-F238E27FC236}">
                <a16:creationId xmlns:a16="http://schemas.microsoft.com/office/drawing/2014/main" id="{313B974E-E762-EE48-B2DF-C8F10DF73444}"/>
              </a:ext>
            </a:extLst>
          </p:cNvPr>
          <p:cNvSpPr>
            <a:spLocks noGrp="1"/>
          </p:cNvSpPr>
          <p:nvPr>
            <p:ph type="body" sz="quarter" idx="30" hasCustomPrompt="1"/>
          </p:nvPr>
        </p:nvSpPr>
        <p:spPr>
          <a:xfrm>
            <a:off x="3549397"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6" name="Picture Placeholder 23">
            <a:extLst>
              <a:ext uri="{FF2B5EF4-FFF2-40B4-BE49-F238E27FC236}">
                <a16:creationId xmlns:a16="http://schemas.microsoft.com/office/drawing/2014/main" id="{8BA62E8C-79E6-D245-B706-FFB1E051B2D6}"/>
              </a:ext>
            </a:extLst>
          </p:cNvPr>
          <p:cNvSpPr>
            <a:spLocks noGrp="1"/>
          </p:cNvSpPr>
          <p:nvPr>
            <p:ph type="pic" sz="quarter" idx="31"/>
          </p:nvPr>
        </p:nvSpPr>
        <p:spPr>
          <a:xfrm>
            <a:off x="6348367"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37" name="Text Placeholder 28">
            <a:extLst>
              <a:ext uri="{FF2B5EF4-FFF2-40B4-BE49-F238E27FC236}">
                <a16:creationId xmlns:a16="http://schemas.microsoft.com/office/drawing/2014/main" id="{4199EE50-5386-0446-8ADA-23C1B0D6EA4F}"/>
              </a:ext>
            </a:extLst>
          </p:cNvPr>
          <p:cNvSpPr>
            <a:spLocks noGrp="1"/>
          </p:cNvSpPr>
          <p:nvPr>
            <p:ph type="body" sz="quarter" idx="32" hasCustomPrompt="1"/>
          </p:nvPr>
        </p:nvSpPr>
        <p:spPr>
          <a:xfrm>
            <a:off x="6348368"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38" name="Text Placeholder 28">
            <a:extLst>
              <a:ext uri="{FF2B5EF4-FFF2-40B4-BE49-F238E27FC236}">
                <a16:creationId xmlns:a16="http://schemas.microsoft.com/office/drawing/2014/main" id="{478AB5CA-B5A5-934D-BF51-1485953A703D}"/>
              </a:ext>
            </a:extLst>
          </p:cNvPr>
          <p:cNvSpPr>
            <a:spLocks noGrp="1"/>
          </p:cNvSpPr>
          <p:nvPr>
            <p:ph type="body" sz="quarter" idx="33" hasCustomPrompt="1"/>
          </p:nvPr>
        </p:nvSpPr>
        <p:spPr>
          <a:xfrm>
            <a:off x="6348367"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9" name="Picture Placeholder 23">
            <a:extLst>
              <a:ext uri="{FF2B5EF4-FFF2-40B4-BE49-F238E27FC236}">
                <a16:creationId xmlns:a16="http://schemas.microsoft.com/office/drawing/2014/main" id="{3D78BE06-1FC7-3C43-BD15-F4137B564B58}"/>
              </a:ext>
            </a:extLst>
          </p:cNvPr>
          <p:cNvSpPr>
            <a:spLocks noGrp="1"/>
          </p:cNvSpPr>
          <p:nvPr>
            <p:ph type="pic" sz="quarter" idx="34"/>
          </p:nvPr>
        </p:nvSpPr>
        <p:spPr>
          <a:xfrm>
            <a:off x="9147335"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0" name="Text Placeholder 28">
            <a:extLst>
              <a:ext uri="{FF2B5EF4-FFF2-40B4-BE49-F238E27FC236}">
                <a16:creationId xmlns:a16="http://schemas.microsoft.com/office/drawing/2014/main" id="{14F01FCC-4797-0343-8739-20331C751C18}"/>
              </a:ext>
            </a:extLst>
          </p:cNvPr>
          <p:cNvSpPr>
            <a:spLocks noGrp="1"/>
          </p:cNvSpPr>
          <p:nvPr>
            <p:ph type="body" sz="quarter" idx="35" hasCustomPrompt="1"/>
          </p:nvPr>
        </p:nvSpPr>
        <p:spPr>
          <a:xfrm>
            <a:off x="9147336"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41" name="Text Placeholder 28">
            <a:extLst>
              <a:ext uri="{FF2B5EF4-FFF2-40B4-BE49-F238E27FC236}">
                <a16:creationId xmlns:a16="http://schemas.microsoft.com/office/drawing/2014/main" id="{33FBE6CA-EC7A-1A4B-ADA3-6B78F2DE09C2}"/>
              </a:ext>
            </a:extLst>
          </p:cNvPr>
          <p:cNvSpPr>
            <a:spLocks noGrp="1"/>
          </p:cNvSpPr>
          <p:nvPr>
            <p:ph type="body" sz="quarter" idx="36" hasCustomPrompt="1"/>
          </p:nvPr>
        </p:nvSpPr>
        <p:spPr>
          <a:xfrm>
            <a:off x="9147335"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42" name="Picture Placeholder 23">
            <a:extLst>
              <a:ext uri="{FF2B5EF4-FFF2-40B4-BE49-F238E27FC236}">
                <a16:creationId xmlns:a16="http://schemas.microsoft.com/office/drawing/2014/main" id="{6DD7CCE4-AD48-B64F-909E-F88961FBDFC5}"/>
              </a:ext>
            </a:extLst>
          </p:cNvPr>
          <p:cNvSpPr>
            <a:spLocks noGrp="1"/>
          </p:cNvSpPr>
          <p:nvPr>
            <p:ph type="pic" sz="quarter" idx="37"/>
          </p:nvPr>
        </p:nvSpPr>
        <p:spPr>
          <a:xfrm>
            <a:off x="750429"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3" name="Text Placeholder 28">
            <a:extLst>
              <a:ext uri="{FF2B5EF4-FFF2-40B4-BE49-F238E27FC236}">
                <a16:creationId xmlns:a16="http://schemas.microsoft.com/office/drawing/2014/main" id="{C076E7E2-3D95-EA47-BF86-444615F1F141}"/>
              </a:ext>
            </a:extLst>
          </p:cNvPr>
          <p:cNvSpPr>
            <a:spLocks noGrp="1"/>
          </p:cNvSpPr>
          <p:nvPr>
            <p:ph type="body" sz="quarter" idx="38" hasCustomPrompt="1"/>
          </p:nvPr>
        </p:nvSpPr>
        <p:spPr>
          <a:xfrm>
            <a:off x="750430"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44" name="Text Placeholder 28">
            <a:extLst>
              <a:ext uri="{FF2B5EF4-FFF2-40B4-BE49-F238E27FC236}">
                <a16:creationId xmlns:a16="http://schemas.microsoft.com/office/drawing/2014/main" id="{612499D2-373C-3940-97A5-FCA8B245BE45}"/>
              </a:ext>
            </a:extLst>
          </p:cNvPr>
          <p:cNvSpPr>
            <a:spLocks noGrp="1"/>
          </p:cNvSpPr>
          <p:nvPr>
            <p:ph type="body" sz="quarter" idx="39" hasCustomPrompt="1"/>
          </p:nvPr>
        </p:nvSpPr>
        <p:spPr>
          <a:xfrm>
            <a:off x="750429"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45" name="Picture Placeholder 23">
            <a:extLst>
              <a:ext uri="{FF2B5EF4-FFF2-40B4-BE49-F238E27FC236}">
                <a16:creationId xmlns:a16="http://schemas.microsoft.com/office/drawing/2014/main" id="{24B34D6D-4F7E-3942-B8D7-9970BDE53C10}"/>
              </a:ext>
            </a:extLst>
          </p:cNvPr>
          <p:cNvSpPr>
            <a:spLocks noGrp="1"/>
          </p:cNvSpPr>
          <p:nvPr>
            <p:ph type="pic" sz="quarter" idx="40"/>
          </p:nvPr>
        </p:nvSpPr>
        <p:spPr>
          <a:xfrm>
            <a:off x="3549397"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6" name="Text Placeholder 28">
            <a:extLst>
              <a:ext uri="{FF2B5EF4-FFF2-40B4-BE49-F238E27FC236}">
                <a16:creationId xmlns:a16="http://schemas.microsoft.com/office/drawing/2014/main" id="{D34EDB1D-7E85-D242-B6AE-F6D6907D325A}"/>
              </a:ext>
            </a:extLst>
          </p:cNvPr>
          <p:cNvSpPr>
            <a:spLocks noGrp="1"/>
          </p:cNvSpPr>
          <p:nvPr>
            <p:ph type="body" sz="quarter" idx="41" hasCustomPrompt="1"/>
          </p:nvPr>
        </p:nvSpPr>
        <p:spPr>
          <a:xfrm>
            <a:off x="3549398"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47" name="Text Placeholder 28">
            <a:extLst>
              <a:ext uri="{FF2B5EF4-FFF2-40B4-BE49-F238E27FC236}">
                <a16:creationId xmlns:a16="http://schemas.microsoft.com/office/drawing/2014/main" id="{3E3BFFF0-114B-6D42-B5E0-8020AC2E26BF}"/>
              </a:ext>
            </a:extLst>
          </p:cNvPr>
          <p:cNvSpPr>
            <a:spLocks noGrp="1"/>
          </p:cNvSpPr>
          <p:nvPr>
            <p:ph type="body" sz="quarter" idx="42" hasCustomPrompt="1"/>
          </p:nvPr>
        </p:nvSpPr>
        <p:spPr>
          <a:xfrm>
            <a:off x="3549397"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48" name="Picture Placeholder 23">
            <a:extLst>
              <a:ext uri="{FF2B5EF4-FFF2-40B4-BE49-F238E27FC236}">
                <a16:creationId xmlns:a16="http://schemas.microsoft.com/office/drawing/2014/main" id="{EB4488EE-E854-724E-95AE-B9943EE249EA}"/>
              </a:ext>
            </a:extLst>
          </p:cNvPr>
          <p:cNvSpPr>
            <a:spLocks noGrp="1"/>
          </p:cNvSpPr>
          <p:nvPr>
            <p:ph type="pic" sz="quarter" idx="43"/>
          </p:nvPr>
        </p:nvSpPr>
        <p:spPr>
          <a:xfrm>
            <a:off x="6348367"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9" name="Text Placeholder 28">
            <a:extLst>
              <a:ext uri="{FF2B5EF4-FFF2-40B4-BE49-F238E27FC236}">
                <a16:creationId xmlns:a16="http://schemas.microsoft.com/office/drawing/2014/main" id="{C5551B4D-583E-D644-9069-EC096CE76F50}"/>
              </a:ext>
            </a:extLst>
          </p:cNvPr>
          <p:cNvSpPr>
            <a:spLocks noGrp="1"/>
          </p:cNvSpPr>
          <p:nvPr>
            <p:ph type="body" sz="quarter" idx="44" hasCustomPrompt="1"/>
          </p:nvPr>
        </p:nvSpPr>
        <p:spPr>
          <a:xfrm>
            <a:off x="6348368"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50" name="Text Placeholder 28">
            <a:extLst>
              <a:ext uri="{FF2B5EF4-FFF2-40B4-BE49-F238E27FC236}">
                <a16:creationId xmlns:a16="http://schemas.microsoft.com/office/drawing/2014/main" id="{E30C4783-1643-2243-BB4F-E99E04D9216B}"/>
              </a:ext>
            </a:extLst>
          </p:cNvPr>
          <p:cNvSpPr>
            <a:spLocks noGrp="1"/>
          </p:cNvSpPr>
          <p:nvPr>
            <p:ph type="body" sz="quarter" idx="45" hasCustomPrompt="1"/>
          </p:nvPr>
        </p:nvSpPr>
        <p:spPr>
          <a:xfrm>
            <a:off x="6348367"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51" name="Picture Placeholder 23">
            <a:extLst>
              <a:ext uri="{FF2B5EF4-FFF2-40B4-BE49-F238E27FC236}">
                <a16:creationId xmlns:a16="http://schemas.microsoft.com/office/drawing/2014/main" id="{7BBADCE0-02E8-3249-8CBA-17D3783DFE70}"/>
              </a:ext>
            </a:extLst>
          </p:cNvPr>
          <p:cNvSpPr>
            <a:spLocks noGrp="1"/>
          </p:cNvSpPr>
          <p:nvPr>
            <p:ph type="pic" sz="quarter" idx="46"/>
          </p:nvPr>
        </p:nvSpPr>
        <p:spPr>
          <a:xfrm>
            <a:off x="9147335"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52" name="Text Placeholder 28">
            <a:extLst>
              <a:ext uri="{FF2B5EF4-FFF2-40B4-BE49-F238E27FC236}">
                <a16:creationId xmlns:a16="http://schemas.microsoft.com/office/drawing/2014/main" id="{8D294C40-97E4-FF4F-8A02-10FC7D0EE8B0}"/>
              </a:ext>
            </a:extLst>
          </p:cNvPr>
          <p:cNvSpPr>
            <a:spLocks noGrp="1"/>
          </p:cNvSpPr>
          <p:nvPr>
            <p:ph type="body" sz="quarter" idx="47" hasCustomPrompt="1"/>
          </p:nvPr>
        </p:nvSpPr>
        <p:spPr>
          <a:xfrm>
            <a:off x="9147336"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53" name="Text Placeholder 28">
            <a:extLst>
              <a:ext uri="{FF2B5EF4-FFF2-40B4-BE49-F238E27FC236}">
                <a16:creationId xmlns:a16="http://schemas.microsoft.com/office/drawing/2014/main" id="{8B38241F-01B5-574C-A827-67C6352C463C}"/>
              </a:ext>
            </a:extLst>
          </p:cNvPr>
          <p:cNvSpPr>
            <a:spLocks noGrp="1"/>
          </p:cNvSpPr>
          <p:nvPr>
            <p:ph type="body" sz="quarter" idx="48" hasCustomPrompt="1"/>
          </p:nvPr>
        </p:nvSpPr>
        <p:spPr>
          <a:xfrm>
            <a:off x="9147335"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18" name="Date Placeholder 17">
            <a:extLst>
              <a:ext uri="{FF2B5EF4-FFF2-40B4-BE49-F238E27FC236}">
                <a16:creationId xmlns:a16="http://schemas.microsoft.com/office/drawing/2014/main" id="{30445668-2DC5-E84C-8B16-922BC95F13F2}"/>
              </a:ext>
            </a:extLst>
          </p:cNvPr>
          <p:cNvSpPr>
            <a:spLocks noGrp="1"/>
          </p:cNvSpPr>
          <p:nvPr>
            <p:ph type="dt" sz="half" idx="25"/>
          </p:nvPr>
        </p:nvSpPr>
        <p:spPr/>
        <p:txBody>
          <a:bodyPr>
            <a:noAutofit/>
          </a:bodyPr>
          <a:lstStyle>
            <a:lvl1pPr>
              <a:defRPr>
                <a:solidFill>
                  <a:schemeClr val="accent3"/>
                </a:solidFill>
                <a:latin typeface="+mn-lt"/>
              </a:defRPr>
            </a:lvl1pPr>
          </a:lstStyle>
          <a:p>
            <a:fld id="{75594855-01E8-5A4B-B2B8-E2ECEF879100}" type="datetime1">
              <a:rPr lang="en-US" smtClean="0"/>
              <a:pPr/>
              <a:t>5/15/2024</a:t>
            </a:fld>
            <a:endParaRPr lang="en-US" dirty="0"/>
          </a:p>
        </p:txBody>
      </p:sp>
      <p:sp>
        <p:nvSpPr>
          <p:cNvPr id="22" name="Footer Placeholder 21">
            <a:extLst>
              <a:ext uri="{FF2B5EF4-FFF2-40B4-BE49-F238E27FC236}">
                <a16:creationId xmlns:a16="http://schemas.microsoft.com/office/drawing/2014/main" id="{D9227732-A878-814C-8621-64ED1B2CCF9F}"/>
              </a:ext>
            </a:extLst>
          </p:cNvPr>
          <p:cNvSpPr>
            <a:spLocks noGrp="1"/>
          </p:cNvSpPr>
          <p:nvPr>
            <p:ph type="ftr" sz="quarter" idx="26"/>
          </p:nvPr>
        </p:nvSpPr>
        <p:spPr/>
        <p:txBody>
          <a:bodyPr>
            <a:noAutofit/>
          </a:bodyPr>
          <a:lstStyle>
            <a:lvl1pPr>
              <a:defRPr>
                <a:solidFill>
                  <a:schemeClr val="accent3"/>
                </a:solidFill>
                <a:latin typeface="+mn-lt"/>
              </a:defRPr>
            </a:lvl1pPr>
          </a:lstStyle>
          <a:p>
            <a:r>
              <a:rPr lang="en-US" dirty="0"/>
              <a:t>PRESENTATION TITLE</a:t>
            </a:r>
          </a:p>
        </p:txBody>
      </p:sp>
      <p:sp>
        <p:nvSpPr>
          <p:cNvPr id="23" name="Slide Number Placeholder 22">
            <a:extLst>
              <a:ext uri="{FF2B5EF4-FFF2-40B4-BE49-F238E27FC236}">
                <a16:creationId xmlns:a16="http://schemas.microsoft.com/office/drawing/2014/main" id="{CE9F02AC-6DFB-0C47-BC8E-4B0594007F33}"/>
              </a:ext>
            </a:extLst>
          </p:cNvPr>
          <p:cNvSpPr>
            <a:spLocks noGrp="1"/>
          </p:cNvSpPr>
          <p:nvPr>
            <p:ph type="sldNum" sz="quarter" idx="27"/>
          </p:nvPr>
        </p:nvSpPr>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005721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8F9AA-2C87-421D-97C1-B4248DFDC2C2}"/>
              </a:ext>
            </a:extLst>
          </p:cNvPr>
          <p:cNvSpPr>
            <a:spLocks noGrp="1"/>
          </p:cNvSpPr>
          <p:nvPr>
            <p:ph type="title"/>
          </p:nvPr>
        </p:nvSpPr>
        <p:spPr>
          <a:xfrm>
            <a:off x="381000" y="381000"/>
            <a:ext cx="11430000" cy="1325563"/>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a:extLst>
              <a:ext uri="{FF2B5EF4-FFF2-40B4-BE49-F238E27FC236}">
                <a16:creationId xmlns:a16="http://schemas.microsoft.com/office/drawing/2014/main" id="{AE98FC63-C8D2-4CE6-A3F1-EE8ED24590C4}"/>
              </a:ext>
            </a:extLst>
          </p:cNvPr>
          <p:cNvSpPr>
            <a:spLocks noGrp="1"/>
          </p:cNvSpPr>
          <p:nvPr>
            <p:ph type="body" idx="1"/>
          </p:nvPr>
        </p:nvSpPr>
        <p:spPr>
          <a:xfrm>
            <a:off x="381000" y="1825625"/>
            <a:ext cx="114300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D77A09-15C2-4E47-948E-AACAFCA47D40}"/>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tx2"/>
                </a:solidFill>
                <a:latin typeface="+mn-lt"/>
              </a:defRPr>
            </a:lvl1pPr>
          </a:lstStyle>
          <a:p>
            <a:fld id="{B562DF68-3089-814D-8A14-C651FE91885E}" type="datetime1">
              <a:rPr lang="en-US" smtClean="0"/>
              <a:pPr/>
              <a:t>5/15/2024</a:t>
            </a:fld>
            <a:endParaRPr lang="en-US" dirty="0"/>
          </a:p>
        </p:txBody>
      </p:sp>
      <p:sp>
        <p:nvSpPr>
          <p:cNvPr id="5" name="Footer Placeholder 4">
            <a:extLst>
              <a:ext uri="{FF2B5EF4-FFF2-40B4-BE49-F238E27FC236}">
                <a16:creationId xmlns:a16="http://schemas.microsoft.com/office/drawing/2014/main" id="{60567522-C3B6-46EB-A361-BEC2510B00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tx2"/>
                </a:solidFill>
                <a:latin typeface="+mn-lt"/>
              </a:defRPr>
            </a:lvl1pPr>
          </a:lstStyle>
          <a:p>
            <a:r>
              <a:rPr lang="en-US" dirty="0"/>
              <a:t>PRESENTATION TITLE</a:t>
            </a:r>
          </a:p>
        </p:txBody>
      </p:sp>
      <p:sp>
        <p:nvSpPr>
          <p:cNvPr id="6" name="Slide Number Placeholder 5">
            <a:extLst>
              <a:ext uri="{FF2B5EF4-FFF2-40B4-BE49-F238E27FC236}">
                <a16:creationId xmlns:a16="http://schemas.microsoft.com/office/drawing/2014/main" id="{CDC57CF0-034F-450D-937C-718D5AF1A059}"/>
              </a:ext>
            </a:extLst>
          </p:cNvPr>
          <p:cNvSpPr>
            <a:spLocks noGrp="1"/>
          </p:cNvSpPr>
          <p:nvPr>
            <p:ph type="sldNum" sz="quarter" idx="4"/>
          </p:nvPr>
        </p:nvSpPr>
        <p:spPr>
          <a:xfrm>
            <a:off x="9067800" y="6356350"/>
            <a:ext cx="2743200" cy="365125"/>
          </a:xfrm>
          <a:prstGeom prst="rect">
            <a:avLst/>
          </a:prstGeom>
        </p:spPr>
        <p:txBody>
          <a:bodyPr vert="horz" lIns="91440" tIns="45720" rIns="91440" bIns="45720" rtlCol="0" anchor="ctr">
            <a:noAutofit/>
          </a:bodyPr>
          <a:lstStyle>
            <a:lvl1pPr algn="r">
              <a:defRPr sz="1200">
                <a:solidFill>
                  <a:schemeClr val="tx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9" r:id="rId4"/>
    <p:sldLayoutId id="2147483660" r:id="rId5"/>
    <p:sldLayoutId id="2147483661" r:id="rId6"/>
    <p:sldLayoutId id="2147483654" r:id="rId7"/>
    <p:sldLayoutId id="2147483658" r:id="rId8"/>
    <p:sldLayoutId id="2147483662" r:id="rId9"/>
    <p:sldLayoutId id="2147483663" r:id="rId10"/>
    <p:sldLayoutId id="2147483664" r:id="rId11"/>
    <p:sldLayoutId id="2147483665" r:id="rId12"/>
    <p:sldLayoutId id="2147483666" r:id="rId13"/>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240" userDrawn="1">
          <p15:clr>
            <a:srgbClr val="547EBF"/>
          </p15:clr>
        </p15:guide>
        <p15:guide id="4" orient="horz" pos="240" userDrawn="1">
          <p15:clr>
            <a:srgbClr val="547EBF"/>
          </p15:clr>
        </p15:guide>
        <p15:guide id="5" pos="7440" userDrawn="1">
          <p15:clr>
            <a:srgbClr val="547EBF"/>
          </p15:clr>
        </p15:guide>
        <p15:guide id="6" orient="horz" pos="4080" userDrawn="1">
          <p15:clr>
            <a:srgbClr val="547EBF"/>
          </p15:clr>
        </p15:guide>
        <p15:guide id="7" pos="3960" userDrawn="1">
          <p15:clr>
            <a:srgbClr val="547EBF"/>
          </p15:clr>
        </p15:guide>
        <p15:guide id="8" pos="3720" userDrawn="1">
          <p15:clr>
            <a:srgbClr val="547EBF"/>
          </p15:clr>
        </p15:guide>
        <p15:guide id="9" pos="2112" userDrawn="1">
          <p15:clr>
            <a:srgbClr val="547EBF"/>
          </p15:clr>
        </p15:guide>
        <p15:guide id="10" pos="1848" userDrawn="1">
          <p15:clr>
            <a:srgbClr val="547EBF"/>
          </p15:clr>
        </p15:guide>
        <p15:guide id="11" pos="5568" userDrawn="1">
          <p15:clr>
            <a:srgbClr val="547EBF"/>
          </p15:clr>
        </p15:guide>
        <p15:guide id="12" pos="5832" userDrawn="1">
          <p15:clr>
            <a:srgbClr val="547EBF"/>
          </p15:clr>
        </p15:guide>
        <p15:guide id="13" pos="4968" userDrawn="1">
          <p15:clr>
            <a:srgbClr val="9FCC3B"/>
          </p15:clr>
        </p15:guide>
        <p15:guide id="14" pos="5208" userDrawn="1">
          <p15:clr>
            <a:srgbClr val="9FCC3B"/>
          </p15:clr>
        </p15:guide>
        <p15:guide id="15" pos="2712" userDrawn="1">
          <p15:clr>
            <a:srgbClr val="9FCC3B"/>
          </p15:clr>
        </p15:guide>
        <p15:guide id="16" pos="2472" userDrawn="1">
          <p15:clr>
            <a:srgbClr val="9FCC3B"/>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3D98-3C30-4CFC-8643-C81E829C8C25}"/>
              </a:ext>
            </a:extLst>
          </p:cNvPr>
          <p:cNvSpPr>
            <a:spLocks noGrp="1"/>
          </p:cNvSpPr>
          <p:nvPr>
            <p:ph type="ctrTitle"/>
          </p:nvPr>
        </p:nvSpPr>
        <p:spPr>
          <a:xfrm>
            <a:off x="516579" y="721255"/>
            <a:ext cx="8029575" cy="2701356"/>
          </a:xfrm>
        </p:spPr>
        <p:txBody>
          <a:bodyPr/>
          <a:lstStyle/>
          <a:p>
            <a:pPr marL="0" marR="0">
              <a:lnSpc>
                <a:spcPct val="107000"/>
              </a:lnSpc>
              <a:spcBef>
                <a:spcPts val="0"/>
              </a:spcBef>
              <a:spcAft>
                <a:spcPts val="800"/>
              </a:spcAft>
            </a:pPr>
            <a:r>
              <a:rPr lang="en-US" sz="4000" b="1" kern="100" dirty="0">
                <a:effectLst/>
                <a:latin typeface="Tahoma" panose="020B0604030504040204" pitchFamily="34" charset="0"/>
                <a:ea typeface="Tahoma" panose="020B0604030504040204" pitchFamily="34" charset="0"/>
                <a:cs typeface="Tahoma" panose="020B0604030504040204" pitchFamily="34" charset="0"/>
              </a:rPr>
              <a:t>"THE BALKANS IN THE ROOTS </a:t>
            </a:r>
            <a:br>
              <a:rPr lang="en-US" sz="4000" b="1" kern="100" dirty="0">
                <a:effectLst/>
                <a:latin typeface="Tahoma" panose="020B0604030504040204" pitchFamily="34" charset="0"/>
                <a:ea typeface="Tahoma" panose="020B0604030504040204" pitchFamily="34" charset="0"/>
                <a:cs typeface="Tahoma" panose="020B0604030504040204" pitchFamily="34" charset="0"/>
              </a:rPr>
            </a:br>
            <a:r>
              <a:rPr lang="en-US" sz="4000" b="1" kern="100" dirty="0">
                <a:effectLst/>
                <a:latin typeface="Tahoma" panose="020B0604030504040204" pitchFamily="34" charset="0"/>
                <a:ea typeface="Tahoma" panose="020B0604030504040204" pitchFamily="34" charset="0"/>
                <a:cs typeface="Tahoma" panose="020B0604030504040204" pitchFamily="34" charset="0"/>
              </a:rPr>
              <a:t>OF LINGUISTIC, LITERARY, </a:t>
            </a:r>
            <a:br>
              <a:rPr lang="en-US" sz="4000" b="1" kern="100" dirty="0">
                <a:effectLst/>
                <a:latin typeface="Tahoma" panose="020B0604030504040204" pitchFamily="34" charset="0"/>
                <a:ea typeface="Tahoma" panose="020B0604030504040204" pitchFamily="34" charset="0"/>
                <a:cs typeface="Tahoma" panose="020B0604030504040204" pitchFamily="34" charset="0"/>
              </a:rPr>
            </a:br>
            <a:r>
              <a:rPr lang="en-US" sz="4000" b="1" kern="100" dirty="0">
                <a:effectLst/>
                <a:latin typeface="Tahoma" panose="020B0604030504040204" pitchFamily="34" charset="0"/>
                <a:ea typeface="Tahoma" panose="020B0604030504040204" pitchFamily="34" charset="0"/>
                <a:cs typeface="Tahoma" panose="020B0604030504040204" pitchFamily="34" charset="0"/>
              </a:rPr>
              <a:t>HISTORICAL AND ETHNOGRAPHIC STUDIES"</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A068D447-28D3-4F5F-B2DC-FD67E9015868}"/>
              </a:ext>
            </a:extLst>
          </p:cNvPr>
          <p:cNvSpPr>
            <a:spLocks noGrp="1"/>
          </p:cNvSpPr>
          <p:nvPr>
            <p:ph type="subTitle" idx="1"/>
          </p:nvPr>
        </p:nvSpPr>
        <p:spPr>
          <a:xfrm>
            <a:off x="1167493" y="3602038"/>
            <a:ext cx="9500507" cy="806675"/>
          </a:xfrm>
        </p:spPr>
        <p:txBody>
          <a:bodyPr/>
          <a:lstStyle/>
          <a:p>
            <a:pPr algn="r"/>
            <a:r>
              <a:rPr lang="en-US" sz="2800" dirty="0"/>
              <a:t>Prof. dr. Bardhyl MUSAI</a:t>
            </a:r>
          </a:p>
          <a:p>
            <a:pPr algn="r"/>
            <a:r>
              <a:rPr lang="en-US" sz="2800" dirty="0"/>
              <a:t>University of Tirana</a:t>
            </a:r>
          </a:p>
        </p:txBody>
      </p:sp>
      <p:sp>
        <p:nvSpPr>
          <p:cNvPr id="4" name="Subtitle 2">
            <a:extLst>
              <a:ext uri="{FF2B5EF4-FFF2-40B4-BE49-F238E27FC236}">
                <a16:creationId xmlns:a16="http://schemas.microsoft.com/office/drawing/2014/main" id="{E10DC63E-EE05-F0A9-21CD-D2992231D22E}"/>
              </a:ext>
            </a:extLst>
          </p:cNvPr>
          <p:cNvSpPr txBox="1">
            <a:spLocks/>
          </p:cNvSpPr>
          <p:nvPr/>
        </p:nvSpPr>
        <p:spPr>
          <a:xfrm>
            <a:off x="1981200" y="4905375"/>
            <a:ext cx="9258300" cy="1609725"/>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32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r>
              <a:rPr lang="en-US" sz="2400" dirty="0"/>
              <a:t>Presentation at the</a:t>
            </a:r>
          </a:p>
          <a:p>
            <a:pPr algn="ctr"/>
            <a:r>
              <a:rPr lang="en-US" sz="2800" dirty="0"/>
              <a:t>“</a:t>
            </a:r>
            <a:r>
              <a:rPr lang="en-US" sz="2400" b="1" kern="100" dirty="0">
                <a:effectLst/>
                <a:latin typeface="Tahoma" panose="020B0604030504040204" pitchFamily="34" charset="0"/>
                <a:ea typeface="Tahoma" panose="020B0604030504040204" pitchFamily="34" charset="0"/>
                <a:cs typeface="Tahoma" panose="020B0604030504040204" pitchFamily="34" charset="0"/>
              </a:rPr>
              <a:t>SUMMER ACADEMY</a:t>
            </a:r>
            <a:r>
              <a:rPr lang="en-US" sz="2800" dirty="0"/>
              <a:t>”   </a:t>
            </a:r>
          </a:p>
          <a:p>
            <a:pPr algn="ctr"/>
            <a:r>
              <a:rPr lang="en-US" sz="2400" dirty="0"/>
              <a:t>University of </a:t>
            </a:r>
            <a:r>
              <a:rPr lang="en-US" sz="2400" dirty="0" err="1"/>
              <a:t>Korça</a:t>
            </a:r>
            <a:endParaRPr lang="en-US" sz="2400" dirty="0"/>
          </a:p>
        </p:txBody>
      </p:sp>
      <p:sp>
        <p:nvSpPr>
          <p:cNvPr id="5" name="Subtitle 2">
            <a:extLst>
              <a:ext uri="{FF2B5EF4-FFF2-40B4-BE49-F238E27FC236}">
                <a16:creationId xmlns:a16="http://schemas.microsoft.com/office/drawing/2014/main" id="{B337F835-2B4C-E01C-9813-4596534AB810}"/>
              </a:ext>
            </a:extLst>
          </p:cNvPr>
          <p:cNvSpPr txBox="1">
            <a:spLocks/>
          </p:cNvSpPr>
          <p:nvPr/>
        </p:nvSpPr>
        <p:spPr>
          <a:xfrm>
            <a:off x="687161" y="5042467"/>
            <a:ext cx="1294039" cy="1335539"/>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32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r>
              <a:rPr lang="de-DE" sz="2800" b="1" dirty="0">
                <a:solidFill>
                  <a:schemeClr val="bg1"/>
                </a:solidFill>
              </a:rPr>
              <a:t>16 </a:t>
            </a:r>
          </a:p>
          <a:p>
            <a:pPr algn="ctr"/>
            <a:r>
              <a:rPr lang="de-DE" sz="2400" b="1" dirty="0">
                <a:solidFill>
                  <a:schemeClr val="bg1"/>
                </a:solidFill>
              </a:rPr>
              <a:t>May</a:t>
            </a:r>
          </a:p>
          <a:p>
            <a:pPr algn="ctr"/>
            <a:r>
              <a:rPr lang="de-DE" sz="2800" b="1" dirty="0">
                <a:solidFill>
                  <a:schemeClr val="bg1"/>
                </a:solidFill>
              </a:rPr>
              <a:t>2024</a:t>
            </a:r>
            <a:endParaRPr lang="en-US" sz="2800" b="1" dirty="0">
              <a:solidFill>
                <a:schemeClr val="bg1"/>
              </a:solidFill>
            </a:endParaRPr>
          </a:p>
        </p:txBody>
      </p:sp>
    </p:spTree>
    <p:extLst>
      <p:ext uri="{BB962C8B-B14F-4D97-AF65-F5344CB8AC3E}">
        <p14:creationId xmlns:p14="http://schemas.microsoft.com/office/powerpoint/2010/main" val="2259308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50A86E01-62BB-5145-A6C3-515717DD327C}"/>
              </a:ext>
            </a:extLst>
          </p:cNvPr>
          <p:cNvSpPr>
            <a:spLocks noGrp="1"/>
          </p:cNvSpPr>
          <p:nvPr>
            <p:ph type="sldNum" sz="quarter" idx="4"/>
          </p:nvPr>
        </p:nvSpPr>
        <p:spPr/>
        <p:txBody>
          <a:bodyPr/>
          <a:lstStyle/>
          <a:p>
            <a:fld id="{294A09A9-5501-47C1-A89A-A340965A2BE2}" type="slidenum">
              <a:rPr lang="en-US" smtClean="0"/>
              <a:pPr/>
              <a:t>10</a:t>
            </a:fld>
            <a:endParaRPr lang="en-US" dirty="0"/>
          </a:p>
        </p:txBody>
      </p:sp>
      <p:sp>
        <p:nvSpPr>
          <p:cNvPr id="9" name="Content Placeholder 8">
            <a:extLst>
              <a:ext uri="{FF2B5EF4-FFF2-40B4-BE49-F238E27FC236}">
                <a16:creationId xmlns:a16="http://schemas.microsoft.com/office/drawing/2014/main" id="{74499CA2-2DAE-4D8C-632D-4897C60E6B11}"/>
              </a:ext>
            </a:extLst>
          </p:cNvPr>
          <p:cNvSpPr>
            <a:spLocks noGrp="1"/>
          </p:cNvSpPr>
          <p:nvPr>
            <p:ph idx="1"/>
          </p:nvPr>
        </p:nvSpPr>
        <p:spPr>
          <a:xfrm>
            <a:off x="381001" y="1451675"/>
            <a:ext cx="10945803" cy="5269800"/>
          </a:xfrm>
        </p:spPr>
        <p:txBody>
          <a:bodyPr/>
          <a:lstStyle/>
          <a:p>
            <a:pPr marL="342900" indent="-342900">
              <a:lnSpc>
                <a:spcPct val="111000"/>
              </a:lnSpc>
              <a:spcBef>
                <a:spcPts val="0"/>
              </a:spcBef>
              <a:spcAft>
                <a:spcPts val="800"/>
              </a:spcAft>
              <a:buSzPct val="140000"/>
              <a:buFont typeface="Arial" panose="020B0604020202020204" pitchFamily="34" charset="0"/>
              <a:buChar char="•"/>
            </a:pPr>
            <a:r>
              <a:rPr lang="en-US" sz="2400" dirty="0"/>
              <a:t>Despite the considerable progress made, the region continues to lag behind its European counterparts in terms of human capital development. </a:t>
            </a:r>
          </a:p>
          <a:p>
            <a:pPr marL="342900" indent="-342900">
              <a:lnSpc>
                <a:spcPct val="111000"/>
              </a:lnSpc>
              <a:spcBef>
                <a:spcPts val="0"/>
              </a:spcBef>
              <a:spcAft>
                <a:spcPts val="800"/>
              </a:spcAft>
              <a:buSzPct val="140000"/>
              <a:buFont typeface="Arial" panose="020B0604020202020204" pitchFamily="34" charset="0"/>
              <a:buChar char="•"/>
            </a:pPr>
            <a:endParaRPr lang="en-US" sz="2400" dirty="0"/>
          </a:p>
          <a:p>
            <a:pPr marL="342900" indent="-342900">
              <a:lnSpc>
                <a:spcPct val="111000"/>
              </a:lnSpc>
              <a:spcBef>
                <a:spcPts val="0"/>
              </a:spcBef>
              <a:spcAft>
                <a:spcPts val="800"/>
              </a:spcAft>
              <a:buSzPct val="140000"/>
              <a:buFont typeface="Arial" panose="020B0604020202020204" pitchFamily="34" charset="0"/>
              <a:buChar char="•"/>
            </a:pPr>
            <a:r>
              <a:rPr lang="en-US" sz="2400" dirty="0"/>
              <a:t>the Western Balkans have made some progress in terms of learning outcomes, it has been slower than desired due to challenges related to foundational literacy.</a:t>
            </a:r>
          </a:p>
          <a:p>
            <a:pPr marL="342900" indent="-342900">
              <a:lnSpc>
                <a:spcPct val="111000"/>
              </a:lnSpc>
              <a:spcBef>
                <a:spcPts val="0"/>
              </a:spcBef>
              <a:spcAft>
                <a:spcPts val="800"/>
              </a:spcAft>
              <a:buSzPct val="140000"/>
              <a:buFont typeface="Arial" panose="020B0604020202020204" pitchFamily="34" charset="0"/>
              <a:buChar char="•"/>
            </a:pPr>
            <a:endParaRPr lang="en-US" sz="2400" dirty="0"/>
          </a:p>
          <a:p>
            <a:pPr marL="342900" indent="-342900">
              <a:lnSpc>
                <a:spcPct val="111000"/>
              </a:lnSpc>
              <a:spcBef>
                <a:spcPts val="0"/>
              </a:spcBef>
              <a:spcAft>
                <a:spcPts val="800"/>
              </a:spcAft>
              <a:buSzPct val="140000"/>
              <a:buFont typeface="Arial" panose="020B0604020202020204" pitchFamily="34" charset="0"/>
              <a:buChar char="•"/>
            </a:pPr>
            <a:r>
              <a:rPr lang="en-US" sz="2400" dirty="0"/>
              <a:t>Alarming data indicates that very few students across the region have mastered the advanced higher-order skills that are pivotal for driving future economic growth, posing a substantial challenge to the tertiary education attainment and subsequent development of the region.</a:t>
            </a:r>
            <a:endParaRPr lang="en-US" sz="2400" dirty="0">
              <a:solidFill>
                <a:srgbClr val="2E2E2E"/>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 Placeholder 2">
            <a:extLst>
              <a:ext uri="{FF2B5EF4-FFF2-40B4-BE49-F238E27FC236}">
                <a16:creationId xmlns:a16="http://schemas.microsoft.com/office/drawing/2014/main" id="{49CDB15C-5A10-B5F8-7D7C-E0B93C202F76}"/>
              </a:ext>
            </a:extLst>
          </p:cNvPr>
          <p:cNvSpPr txBox="1">
            <a:spLocks/>
          </p:cNvSpPr>
          <p:nvPr/>
        </p:nvSpPr>
        <p:spPr>
          <a:xfrm>
            <a:off x="703272" y="711470"/>
            <a:ext cx="10549906" cy="67593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latin typeface="Tahoma" panose="020B0604030504040204" pitchFamily="34" charset="0"/>
                <a:ea typeface="Tahoma" panose="020B0604030504040204" pitchFamily="34" charset="0"/>
                <a:cs typeface="Tahoma" panose="020B0604030504040204" pitchFamily="34" charset="0"/>
              </a:rPr>
              <a:t>Education reform: The cornerstone of development</a:t>
            </a:r>
            <a:endParaRPr lang="en-US"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278692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1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fade">
                                      <p:cBhvr>
                                        <p:cTn id="12" dur="1000"/>
                                        <p:tgtEl>
                                          <p:spTgt spid="9">
                                            <p:txEl>
                                              <p:pRg st="0" end="0"/>
                                            </p:txEl>
                                          </p:spTgt>
                                        </p:tgtEl>
                                      </p:cBhvr>
                                    </p:animEffect>
                                    <p:anim calcmode="lin" valueType="num">
                                      <p:cBhvr>
                                        <p:cTn id="13"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9">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1000"/>
                                        <p:tgtEl>
                                          <p:spTgt spid="9">
                                            <p:txEl>
                                              <p:pRg st="2" end="2"/>
                                            </p:txEl>
                                          </p:spTgt>
                                        </p:tgtEl>
                                      </p:cBhvr>
                                    </p:animEffect>
                                    <p:anim calcmode="lin" valueType="num">
                                      <p:cBhvr>
                                        <p:cTn id="18"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9">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9">
                                            <p:txEl>
                                              <p:pRg st="4" end="4"/>
                                            </p:txEl>
                                          </p:spTgt>
                                        </p:tgtEl>
                                        <p:attrNameLst>
                                          <p:attrName>style.visibility</p:attrName>
                                        </p:attrNameLst>
                                      </p:cBhvr>
                                      <p:to>
                                        <p:strVal val="visible"/>
                                      </p:to>
                                    </p:set>
                                    <p:animEffect transition="in" filter="fade">
                                      <p:cBhvr>
                                        <p:cTn id="22" dur="1000"/>
                                        <p:tgtEl>
                                          <p:spTgt spid="9">
                                            <p:txEl>
                                              <p:pRg st="4" end="4"/>
                                            </p:txEl>
                                          </p:spTgt>
                                        </p:tgtEl>
                                      </p:cBhvr>
                                    </p:animEffect>
                                    <p:anim calcmode="lin" valueType="num">
                                      <p:cBhvr>
                                        <p:cTn id="23"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allAtOnce"/>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50A86E01-62BB-5145-A6C3-515717DD327C}"/>
              </a:ext>
            </a:extLst>
          </p:cNvPr>
          <p:cNvSpPr>
            <a:spLocks noGrp="1"/>
          </p:cNvSpPr>
          <p:nvPr>
            <p:ph type="sldNum" sz="quarter" idx="4"/>
          </p:nvPr>
        </p:nvSpPr>
        <p:spPr/>
        <p:txBody>
          <a:bodyPr/>
          <a:lstStyle/>
          <a:p>
            <a:fld id="{294A09A9-5501-47C1-A89A-A340965A2BE2}" type="slidenum">
              <a:rPr lang="en-US" smtClean="0"/>
              <a:pPr/>
              <a:t>11</a:t>
            </a:fld>
            <a:endParaRPr lang="en-US" dirty="0"/>
          </a:p>
        </p:txBody>
      </p:sp>
      <p:sp>
        <p:nvSpPr>
          <p:cNvPr id="9" name="Content Placeholder 8">
            <a:extLst>
              <a:ext uri="{FF2B5EF4-FFF2-40B4-BE49-F238E27FC236}">
                <a16:creationId xmlns:a16="http://schemas.microsoft.com/office/drawing/2014/main" id="{74499CA2-2DAE-4D8C-632D-4897C60E6B11}"/>
              </a:ext>
            </a:extLst>
          </p:cNvPr>
          <p:cNvSpPr>
            <a:spLocks noGrp="1"/>
          </p:cNvSpPr>
          <p:nvPr>
            <p:ph idx="1"/>
          </p:nvPr>
        </p:nvSpPr>
        <p:spPr>
          <a:xfrm>
            <a:off x="418289" y="1474956"/>
            <a:ext cx="10922191" cy="5159308"/>
          </a:xfrm>
        </p:spPr>
        <p:txBody>
          <a:bodyPr/>
          <a:lstStyle/>
          <a:p>
            <a:pPr>
              <a:lnSpc>
                <a:spcPct val="111000"/>
              </a:lnSpc>
            </a:pPr>
            <a:r>
              <a:rPr lang="en-US" sz="2400" dirty="0"/>
              <a:t>The Western Balkans, while facing common challenges, also exhibits considerable variation across its countries. Common challenges and priorities include:</a:t>
            </a:r>
          </a:p>
          <a:p>
            <a:pPr>
              <a:lnSpc>
                <a:spcPct val="111000"/>
              </a:lnSpc>
            </a:pPr>
            <a:endParaRPr lang="en-US" sz="2400" dirty="0"/>
          </a:p>
          <a:p>
            <a:pPr marL="971550" lvl="1" indent="-514350">
              <a:lnSpc>
                <a:spcPct val="111000"/>
              </a:lnSpc>
              <a:buFont typeface="+mj-lt"/>
              <a:buAutoNum type="arabicPeriod"/>
            </a:pPr>
            <a:r>
              <a:rPr lang="en-US" b="1" dirty="0"/>
              <a:t>Digital skills</a:t>
            </a:r>
            <a:endParaRPr lang="en-US" dirty="0"/>
          </a:p>
          <a:p>
            <a:pPr marL="971550" lvl="1" indent="-514350">
              <a:lnSpc>
                <a:spcPct val="111000"/>
              </a:lnSpc>
              <a:buFont typeface="+mj-lt"/>
              <a:buAutoNum type="arabicPeriod"/>
            </a:pPr>
            <a:r>
              <a:rPr lang="en-US" b="1" dirty="0"/>
              <a:t>Green transition</a:t>
            </a:r>
          </a:p>
          <a:p>
            <a:pPr marL="971550" lvl="1" indent="-514350">
              <a:lnSpc>
                <a:spcPct val="111000"/>
              </a:lnSpc>
              <a:buFont typeface="+mj-lt"/>
              <a:buAutoNum type="arabicPeriod"/>
            </a:pPr>
            <a:r>
              <a:rPr lang="en-US" b="1" dirty="0"/>
              <a:t>Out-migration to the EU</a:t>
            </a:r>
          </a:p>
          <a:p>
            <a:pPr marL="971550" lvl="1" indent="-514350">
              <a:lnSpc>
                <a:spcPct val="111000"/>
              </a:lnSpc>
              <a:buFont typeface="+mj-lt"/>
              <a:buAutoNum type="arabicPeriod"/>
            </a:pPr>
            <a:r>
              <a:rPr lang="en-US" b="1" dirty="0"/>
              <a:t>Institutional autonomy and governance</a:t>
            </a:r>
          </a:p>
          <a:p>
            <a:pPr marL="971550" lvl="1" indent="-514350">
              <a:lnSpc>
                <a:spcPct val="111000"/>
              </a:lnSpc>
              <a:buFont typeface="+mj-lt"/>
              <a:buAutoNum type="arabicPeriod"/>
            </a:pPr>
            <a:r>
              <a:rPr lang="en-US" b="1" dirty="0"/>
              <a:t>Prevalence of secondary VET</a:t>
            </a:r>
          </a:p>
          <a:p>
            <a:pPr marL="971550" lvl="1" indent="-514350">
              <a:lnSpc>
                <a:spcPct val="111000"/>
              </a:lnSpc>
              <a:buFont typeface="+mj-lt"/>
              <a:buAutoNum type="arabicPeriod"/>
            </a:pPr>
            <a:r>
              <a:rPr lang="en-US" b="1" dirty="0"/>
              <a:t>Inequality of outcomes</a:t>
            </a:r>
            <a:endParaRPr lang="en-US" b="1" i="1" dirty="0">
              <a:solidFill>
                <a:srgbClr val="2E2E2E"/>
              </a:solidFill>
              <a:effectLst/>
              <a:latin typeface="Arial" panose="020B0604020202020204" pitchFamily="34" charset="0"/>
              <a:ea typeface="Times New Roman" panose="02020603050405020304" pitchFamily="18" charset="0"/>
            </a:endParaRPr>
          </a:p>
        </p:txBody>
      </p:sp>
      <p:sp>
        <p:nvSpPr>
          <p:cNvPr id="8" name="Text Placeholder 2">
            <a:extLst>
              <a:ext uri="{FF2B5EF4-FFF2-40B4-BE49-F238E27FC236}">
                <a16:creationId xmlns:a16="http://schemas.microsoft.com/office/drawing/2014/main" id="{49CDB15C-5A10-B5F8-7D7C-E0B93C202F76}"/>
              </a:ext>
            </a:extLst>
          </p:cNvPr>
          <p:cNvSpPr txBox="1">
            <a:spLocks/>
          </p:cNvSpPr>
          <p:nvPr/>
        </p:nvSpPr>
        <p:spPr>
          <a:xfrm>
            <a:off x="819150" y="799019"/>
            <a:ext cx="11094051" cy="67593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latin typeface="Tahoma" panose="020B0604030504040204" pitchFamily="34" charset="0"/>
                <a:ea typeface="Tahoma" panose="020B0604030504040204" pitchFamily="34" charset="0"/>
                <a:cs typeface="Tahoma" panose="020B0604030504040204" pitchFamily="34" charset="0"/>
              </a:rPr>
              <a:t>The complex landscape of the Western Balkans</a:t>
            </a:r>
            <a:endParaRPr lang="en-US"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304424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1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fade">
                                      <p:cBhvr>
                                        <p:cTn id="12" dur="1000"/>
                                        <p:tgtEl>
                                          <p:spTgt spid="9">
                                            <p:txEl>
                                              <p:pRg st="0" end="0"/>
                                            </p:txEl>
                                          </p:spTgt>
                                        </p:tgtEl>
                                      </p:cBhvr>
                                    </p:animEffect>
                                    <p:anim calcmode="lin" valueType="num">
                                      <p:cBhvr>
                                        <p:cTn id="13"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9">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1000"/>
                                        <p:tgtEl>
                                          <p:spTgt spid="9">
                                            <p:txEl>
                                              <p:pRg st="2" end="2"/>
                                            </p:txEl>
                                          </p:spTgt>
                                        </p:tgtEl>
                                      </p:cBhvr>
                                    </p:animEffect>
                                    <p:anim calcmode="lin" valueType="num">
                                      <p:cBhvr>
                                        <p:cTn id="18"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9">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fade">
                                      <p:cBhvr>
                                        <p:cTn id="22" dur="1000"/>
                                        <p:tgtEl>
                                          <p:spTgt spid="9">
                                            <p:txEl>
                                              <p:pRg st="3" end="3"/>
                                            </p:txEl>
                                          </p:spTgt>
                                        </p:tgtEl>
                                      </p:cBhvr>
                                    </p:animEffect>
                                    <p:anim calcmode="lin" valueType="num">
                                      <p:cBhvr>
                                        <p:cTn id="23"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9">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animEffect transition="in" filter="fade">
                                      <p:cBhvr>
                                        <p:cTn id="27" dur="1000"/>
                                        <p:tgtEl>
                                          <p:spTgt spid="9">
                                            <p:txEl>
                                              <p:pRg st="4" end="4"/>
                                            </p:txEl>
                                          </p:spTgt>
                                        </p:tgtEl>
                                      </p:cBhvr>
                                    </p:animEffect>
                                    <p:anim calcmode="lin" valueType="num">
                                      <p:cBhvr>
                                        <p:cTn id="28"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9">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9">
                                            <p:txEl>
                                              <p:pRg st="5" end="5"/>
                                            </p:txEl>
                                          </p:spTgt>
                                        </p:tgtEl>
                                        <p:attrNameLst>
                                          <p:attrName>style.visibility</p:attrName>
                                        </p:attrNameLst>
                                      </p:cBhvr>
                                      <p:to>
                                        <p:strVal val="visible"/>
                                      </p:to>
                                    </p:set>
                                    <p:animEffect transition="in" filter="fade">
                                      <p:cBhvr>
                                        <p:cTn id="32" dur="1000"/>
                                        <p:tgtEl>
                                          <p:spTgt spid="9">
                                            <p:txEl>
                                              <p:pRg st="5" end="5"/>
                                            </p:txEl>
                                          </p:spTgt>
                                        </p:tgtEl>
                                      </p:cBhvr>
                                    </p:animEffect>
                                    <p:anim calcmode="lin" valueType="num">
                                      <p:cBhvr>
                                        <p:cTn id="33" dur="1000" fill="hold"/>
                                        <p:tgtEl>
                                          <p:spTgt spid="9">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9">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9">
                                            <p:txEl>
                                              <p:pRg st="6" end="6"/>
                                            </p:txEl>
                                          </p:spTgt>
                                        </p:tgtEl>
                                        <p:attrNameLst>
                                          <p:attrName>style.visibility</p:attrName>
                                        </p:attrNameLst>
                                      </p:cBhvr>
                                      <p:to>
                                        <p:strVal val="visible"/>
                                      </p:to>
                                    </p:set>
                                    <p:animEffect transition="in" filter="fade">
                                      <p:cBhvr>
                                        <p:cTn id="37" dur="1000"/>
                                        <p:tgtEl>
                                          <p:spTgt spid="9">
                                            <p:txEl>
                                              <p:pRg st="6" end="6"/>
                                            </p:txEl>
                                          </p:spTgt>
                                        </p:tgtEl>
                                      </p:cBhvr>
                                    </p:animEffect>
                                    <p:anim calcmode="lin" valueType="num">
                                      <p:cBhvr>
                                        <p:cTn id="38" dur="1000" fill="hold"/>
                                        <p:tgtEl>
                                          <p:spTgt spid="9">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9">
                                            <p:txEl>
                                              <p:pRg st="6" end="6"/>
                                            </p:txEl>
                                          </p:spTgt>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9">
                                            <p:txEl>
                                              <p:pRg st="7" end="7"/>
                                            </p:txEl>
                                          </p:spTgt>
                                        </p:tgtEl>
                                        <p:attrNameLst>
                                          <p:attrName>style.visibility</p:attrName>
                                        </p:attrNameLst>
                                      </p:cBhvr>
                                      <p:to>
                                        <p:strVal val="visible"/>
                                      </p:to>
                                    </p:set>
                                    <p:animEffect transition="in" filter="fade">
                                      <p:cBhvr>
                                        <p:cTn id="42" dur="1000"/>
                                        <p:tgtEl>
                                          <p:spTgt spid="9">
                                            <p:txEl>
                                              <p:pRg st="7" end="7"/>
                                            </p:txEl>
                                          </p:spTgt>
                                        </p:tgtEl>
                                      </p:cBhvr>
                                    </p:animEffect>
                                    <p:anim calcmode="lin" valueType="num">
                                      <p:cBhvr>
                                        <p:cTn id="43" dur="1000" fill="hold"/>
                                        <p:tgtEl>
                                          <p:spTgt spid="9">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9">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allAtOnce"/>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50A86E01-62BB-5145-A6C3-515717DD327C}"/>
              </a:ext>
            </a:extLst>
          </p:cNvPr>
          <p:cNvSpPr>
            <a:spLocks noGrp="1"/>
          </p:cNvSpPr>
          <p:nvPr>
            <p:ph type="sldNum" sz="quarter" idx="4"/>
          </p:nvPr>
        </p:nvSpPr>
        <p:spPr/>
        <p:txBody>
          <a:bodyPr/>
          <a:lstStyle/>
          <a:p>
            <a:fld id="{294A09A9-5501-47C1-A89A-A340965A2BE2}" type="slidenum">
              <a:rPr lang="en-US" smtClean="0"/>
              <a:pPr/>
              <a:t>12</a:t>
            </a:fld>
            <a:endParaRPr lang="en-US" dirty="0"/>
          </a:p>
        </p:txBody>
      </p:sp>
      <p:sp>
        <p:nvSpPr>
          <p:cNvPr id="9" name="Content Placeholder 8">
            <a:extLst>
              <a:ext uri="{FF2B5EF4-FFF2-40B4-BE49-F238E27FC236}">
                <a16:creationId xmlns:a16="http://schemas.microsoft.com/office/drawing/2014/main" id="{74499CA2-2DAE-4D8C-632D-4897C60E6B11}"/>
              </a:ext>
            </a:extLst>
          </p:cNvPr>
          <p:cNvSpPr>
            <a:spLocks noGrp="1"/>
          </p:cNvSpPr>
          <p:nvPr>
            <p:ph idx="1"/>
          </p:nvPr>
        </p:nvSpPr>
        <p:spPr>
          <a:xfrm>
            <a:off x="301557" y="353404"/>
            <a:ext cx="10922191" cy="6151192"/>
          </a:xfrm>
        </p:spPr>
        <p:txBody>
          <a:bodyPr/>
          <a:lstStyle/>
          <a:p>
            <a:pPr>
              <a:lnSpc>
                <a:spcPct val="111000"/>
              </a:lnSpc>
            </a:pPr>
            <a:r>
              <a:rPr lang="en-US" sz="2400" dirty="0"/>
              <a:t>Given the growing needs of Western Balkans economies and societies, there are compelling reasons to focus on these critical areas:</a:t>
            </a:r>
          </a:p>
          <a:p>
            <a:pPr marL="971550" lvl="1" indent="-514350">
              <a:lnSpc>
                <a:spcPct val="111000"/>
              </a:lnSpc>
              <a:buSzPct val="150000"/>
              <a:buFont typeface="Arial" panose="020B0604020202020204" pitchFamily="34" charset="0"/>
              <a:buChar char="•"/>
            </a:pPr>
            <a:r>
              <a:rPr lang="en-US" b="1" dirty="0"/>
              <a:t>Skills Gaps</a:t>
            </a:r>
          </a:p>
          <a:p>
            <a:pPr marL="971550" lvl="1" indent="-514350">
              <a:lnSpc>
                <a:spcPct val="111000"/>
              </a:lnSpc>
              <a:buSzPct val="150000"/>
              <a:buFont typeface="Arial" panose="020B0604020202020204" pitchFamily="34" charset="0"/>
              <a:buChar char="•"/>
            </a:pPr>
            <a:r>
              <a:rPr lang="en-US" b="1" dirty="0"/>
              <a:t>Loss of competitiveness</a:t>
            </a:r>
          </a:p>
          <a:p>
            <a:pPr marL="971550" lvl="1" indent="-514350">
              <a:lnSpc>
                <a:spcPct val="111000"/>
              </a:lnSpc>
              <a:buSzPct val="150000"/>
              <a:buFont typeface="Arial" panose="020B0604020202020204" pitchFamily="34" charset="0"/>
              <a:buChar char="•"/>
            </a:pPr>
            <a:r>
              <a:rPr lang="en-US" b="1" dirty="0"/>
              <a:t>Regional integration and Berlin Process</a:t>
            </a:r>
          </a:p>
          <a:p>
            <a:pPr marL="971550" lvl="1" indent="-514350">
              <a:lnSpc>
                <a:spcPct val="111000"/>
              </a:lnSpc>
              <a:buSzPct val="150000"/>
              <a:buFont typeface="Arial" panose="020B0604020202020204" pitchFamily="34" charset="0"/>
              <a:buChar char="•"/>
            </a:pPr>
            <a:endParaRPr lang="en-US" b="1" dirty="0"/>
          </a:p>
          <a:p>
            <a:pPr>
              <a:lnSpc>
                <a:spcPct val="119000"/>
              </a:lnSpc>
              <a:spcBef>
                <a:spcPts val="0"/>
              </a:spcBef>
            </a:pPr>
            <a:r>
              <a:rPr lang="en-US" sz="2400" dirty="0"/>
              <a:t>Countries in the region, education policymakers, and stakeholders might consider adopting five principles toward greater relevance and impact:</a:t>
            </a:r>
          </a:p>
          <a:p>
            <a:pPr lvl="1">
              <a:lnSpc>
                <a:spcPct val="119000"/>
              </a:lnSpc>
              <a:spcBef>
                <a:spcPts val="0"/>
              </a:spcBef>
            </a:pPr>
            <a:r>
              <a:rPr lang="en-US" sz="2000" dirty="0"/>
              <a:t>     o </a:t>
            </a:r>
            <a:r>
              <a:rPr lang="en-US" dirty="0"/>
              <a:t>Building diversified </a:t>
            </a:r>
            <a:r>
              <a:rPr lang="en-US" i="1" dirty="0"/>
              <a:t>Systems</a:t>
            </a:r>
            <a:r>
              <a:rPr lang="en-US" dirty="0"/>
              <a:t>;</a:t>
            </a:r>
          </a:p>
          <a:p>
            <a:pPr lvl="1">
              <a:lnSpc>
                <a:spcPct val="119000"/>
              </a:lnSpc>
              <a:spcBef>
                <a:spcPts val="0"/>
              </a:spcBef>
            </a:pPr>
            <a:r>
              <a:rPr lang="en-US" dirty="0"/>
              <a:t>     o Investing smartly in new </a:t>
            </a:r>
            <a:r>
              <a:rPr lang="en-US" i="1" dirty="0"/>
              <a:t>Technologies</a:t>
            </a:r>
            <a:r>
              <a:rPr lang="en-US" dirty="0"/>
              <a:t>;</a:t>
            </a:r>
          </a:p>
          <a:p>
            <a:pPr lvl="1">
              <a:lnSpc>
                <a:spcPct val="119000"/>
              </a:lnSpc>
              <a:spcBef>
                <a:spcPts val="0"/>
              </a:spcBef>
            </a:pPr>
            <a:r>
              <a:rPr lang="en-US" dirty="0"/>
              <a:t>     o Ensuring </a:t>
            </a:r>
            <a:r>
              <a:rPr lang="en-US" i="1" dirty="0"/>
              <a:t>Equity</a:t>
            </a:r>
            <a:r>
              <a:rPr lang="en-US" dirty="0"/>
              <a:t> in access and financing;</a:t>
            </a:r>
          </a:p>
          <a:p>
            <a:pPr lvl="1">
              <a:lnSpc>
                <a:spcPct val="119000"/>
              </a:lnSpc>
              <a:spcBef>
                <a:spcPts val="0"/>
              </a:spcBef>
            </a:pPr>
            <a:r>
              <a:rPr lang="en-US" dirty="0"/>
              <a:t>     o Achieving </a:t>
            </a:r>
            <a:r>
              <a:rPr lang="en-US" i="1" dirty="0"/>
              <a:t>Efficiency</a:t>
            </a:r>
            <a:r>
              <a:rPr lang="en-US" dirty="0"/>
              <a:t> in resource </a:t>
            </a:r>
            <a:r>
              <a:rPr lang="en-US" dirty="0" err="1"/>
              <a:t>utilisation</a:t>
            </a:r>
            <a:r>
              <a:rPr lang="en-US" dirty="0"/>
              <a:t>; and</a:t>
            </a:r>
          </a:p>
          <a:p>
            <a:pPr lvl="1">
              <a:lnSpc>
                <a:spcPct val="119000"/>
              </a:lnSpc>
              <a:spcBef>
                <a:spcPts val="0"/>
              </a:spcBef>
            </a:pPr>
            <a:r>
              <a:rPr lang="en-US" dirty="0"/>
              <a:t>     o Acquiring </a:t>
            </a:r>
            <a:r>
              <a:rPr lang="en-US" i="1" dirty="0"/>
              <a:t>Resilience</a:t>
            </a:r>
            <a:r>
              <a:rPr lang="en-US" dirty="0"/>
              <a:t> in service delivery so that learning continues.</a:t>
            </a:r>
          </a:p>
        </p:txBody>
      </p:sp>
    </p:spTree>
    <p:extLst>
      <p:ext uri="{BB962C8B-B14F-4D97-AF65-F5344CB8AC3E}">
        <p14:creationId xmlns:p14="http://schemas.microsoft.com/office/powerpoint/2010/main" val="3940277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1000"/>
                                        <p:tgtEl>
                                          <p:spTgt spid="9">
                                            <p:txEl>
                                              <p:pRg st="1" end="1"/>
                                            </p:txEl>
                                          </p:spTgt>
                                        </p:tgtEl>
                                      </p:cBhvr>
                                    </p:animEffect>
                                    <p:anim calcmode="lin" valueType="num">
                                      <p:cBhvr>
                                        <p:cTn id="13"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9">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1000"/>
                                        <p:tgtEl>
                                          <p:spTgt spid="9">
                                            <p:txEl>
                                              <p:pRg st="2" end="2"/>
                                            </p:txEl>
                                          </p:spTgt>
                                        </p:tgtEl>
                                      </p:cBhvr>
                                    </p:animEffect>
                                    <p:anim calcmode="lin" valueType="num">
                                      <p:cBhvr>
                                        <p:cTn id="18"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9">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fade">
                                      <p:cBhvr>
                                        <p:cTn id="22" dur="1000"/>
                                        <p:tgtEl>
                                          <p:spTgt spid="9">
                                            <p:txEl>
                                              <p:pRg st="3" end="3"/>
                                            </p:txEl>
                                          </p:spTgt>
                                        </p:tgtEl>
                                      </p:cBhvr>
                                    </p:animEffect>
                                    <p:anim calcmode="lin" valueType="num">
                                      <p:cBhvr>
                                        <p:cTn id="23"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allAtOnce"/>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50A86E01-62BB-5145-A6C3-515717DD327C}"/>
              </a:ext>
            </a:extLst>
          </p:cNvPr>
          <p:cNvSpPr>
            <a:spLocks noGrp="1"/>
          </p:cNvSpPr>
          <p:nvPr>
            <p:ph type="sldNum" sz="quarter" idx="4"/>
          </p:nvPr>
        </p:nvSpPr>
        <p:spPr/>
        <p:txBody>
          <a:bodyPr/>
          <a:lstStyle/>
          <a:p>
            <a:fld id="{294A09A9-5501-47C1-A89A-A340965A2BE2}" type="slidenum">
              <a:rPr lang="en-US" smtClean="0"/>
              <a:pPr/>
              <a:t>13</a:t>
            </a:fld>
            <a:endParaRPr lang="en-US" dirty="0"/>
          </a:p>
        </p:txBody>
      </p:sp>
      <p:sp>
        <p:nvSpPr>
          <p:cNvPr id="9" name="Content Placeholder 8">
            <a:extLst>
              <a:ext uri="{FF2B5EF4-FFF2-40B4-BE49-F238E27FC236}">
                <a16:creationId xmlns:a16="http://schemas.microsoft.com/office/drawing/2014/main" id="{74499CA2-2DAE-4D8C-632D-4897C60E6B11}"/>
              </a:ext>
            </a:extLst>
          </p:cNvPr>
          <p:cNvSpPr>
            <a:spLocks noGrp="1"/>
          </p:cNvSpPr>
          <p:nvPr>
            <p:ph idx="1"/>
          </p:nvPr>
        </p:nvSpPr>
        <p:spPr>
          <a:xfrm>
            <a:off x="1025764" y="1354277"/>
            <a:ext cx="10521330" cy="5184635"/>
          </a:xfrm>
        </p:spPr>
        <p:txBody>
          <a:bodyPr/>
          <a:lstStyle/>
          <a:p>
            <a:pPr marL="342900" indent="-342900">
              <a:lnSpc>
                <a:spcPct val="111000"/>
              </a:lnSpc>
              <a:spcBef>
                <a:spcPts val="0"/>
              </a:spcBef>
              <a:buSzPct val="140000"/>
              <a:buFont typeface="Arial" panose="020B0604020202020204" pitchFamily="34" charset="0"/>
              <a:buChar char="•"/>
            </a:pPr>
            <a:r>
              <a:rPr lang="en-US" sz="2400" dirty="0"/>
              <a:t>The educational outcomes of the Western Balkans region can be partly explained by policies related to schooling. </a:t>
            </a:r>
          </a:p>
          <a:p>
            <a:pPr marL="342900" indent="-342900">
              <a:lnSpc>
                <a:spcPct val="111000"/>
              </a:lnSpc>
              <a:spcBef>
                <a:spcPts val="0"/>
              </a:spcBef>
              <a:buSzPct val="140000"/>
              <a:buFont typeface="Arial" panose="020B0604020202020204" pitchFamily="34" charset="0"/>
              <a:buChar char="•"/>
            </a:pPr>
            <a:endParaRPr lang="en-US" sz="2400" dirty="0"/>
          </a:p>
          <a:p>
            <a:pPr marL="342900" indent="-342900">
              <a:lnSpc>
                <a:spcPct val="111000"/>
              </a:lnSpc>
              <a:spcBef>
                <a:spcPts val="0"/>
              </a:spcBef>
              <a:buSzPct val="140000"/>
              <a:buFont typeface="Arial" panose="020B0604020202020204" pitchFamily="34" charset="0"/>
              <a:buChar char="•"/>
            </a:pPr>
            <a:r>
              <a:rPr lang="en-US" sz="2400" dirty="0"/>
              <a:t>Evidence from PISA suggests that how regional systems assess students, which then influences how they track students, might capture students’ backgrounds (i.e. their gender and socio-economic status) in addition to their abilities. </a:t>
            </a:r>
          </a:p>
          <a:p>
            <a:pPr marL="342900" indent="-342900">
              <a:lnSpc>
                <a:spcPct val="111000"/>
              </a:lnSpc>
              <a:spcBef>
                <a:spcPts val="0"/>
              </a:spcBef>
              <a:buSzPct val="140000"/>
              <a:buFont typeface="Arial" panose="020B0604020202020204" pitchFamily="34" charset="0"/>
              <a:buChar char="•"/>
            </a:pPr>
            <a:endParaRPr lang="en-US" sz="2400" dirty="0"/>
          </a:p>
          <a:p>
            <a:pPr marL="342900" indent="-342900">
              <a:lnSpc>
                <a:spcPct val="111000"/>
              </a:lnSpc>
              <a:spcBef>
                <a:spcPts val="0"/>
              </a:spcBef>
              <a:buSzPct val="140000"/>
              <a:buFont typeface="Arial" panose="020B0604020202020204" pitchFamily="34" charset="0"/>
              <a:buChar char="•"/>
            </a:pPr>
            <a:r>
              <a:rPr lang="en-US" sz="2400" dirty="0"/>
              <a:t>Education systems in the region are addressing these issues by improving student assessment practices, in particular by introducing </a:t>
            </a:r>
            <a:r>
              <a:rPr lang="en-US" sz="2400" dirty="0" err="1"/>
              <a:t>standardised</a:t>
            </a:r>
            <a:r>
              <a:rPr lang="en-US" sz="2400" dirty="0"/>
              <a:t>, national assessments that can provide external validation of student learning and can help teachers improve their own judgements.</a:t>
            </a:r>
          </a:p>
          <a:p>
            <a:r>
              <a:rPr lang="en-US" dirty="0"/>
              <a:t> </a:t>
            </a:r>
          </a:p>
          <a:p>
            <a:pPr marL="342900" indent="-342900">
              <a:lnSpc>
                <a:spcPts val="3600"/>
              </a:lnSpc>
              <a:buSzPct val="140000"/>
              <a:buFont typeface="Arial" panose="020B0604020202020204" pitchFamily="34" charset="0"/>
              <a:buChar char="•"/>
            </a:pPr>
            <a:endParaRPr lang="en-US" sz="2400" dirty="0">
              <a:solidFill>
                <a:srgbClr val="2E2E2E"/>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 Placeholder 2">
            <a:extLst>
              <a:ext uri="{FF2B5EF4-FFF2-40B4-BE49-F238E27FC236}">
                <a16:creationId xmlns:a16="http://schemas.microsoft.com/office/drawing/2014/main" id="{49CDB15C-5A10-B5F8-7D7C-E0B93C202F76}"/>
              </a:ext>
            </a:extLst>
          </p:cNvPr>
          <p:cNvSpPr txBox="1">
            <a:spLocks/>
          </p:cNvSpPr>
          <p:nvPr/>
        </p:nvSpPr>
        <p:spPr>
          <a:xfrm>
            <a:off x="453043" y="565555"/>
            <a:ext cx="11094051" cy="67593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t>Delivering effective and equitable schooling</a:t>
            </a:r>
            <a:endParaRPr lang="en-US" dirty="0"/>
          </a:p>
        </p:txBody>
      </p:sp>
    </p:spTree>
    <p:extLst>
      <p:ext uri="{BB962C8B-B14F-4D97-AF65-F5344CB8AC3E}">
        <p14:creationId xmlns:p14="http://schemas.microsoft.com/office/powerpoint/2010/main" val="1387987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xEl>
                                              <p:pRg st="0" end="0"/>
                                            </p:txEl>
                                          </p:spTgt>
                                        </p:tgtEl>
                                        <p:attrNameLst>
                                          <p:attrName>style.visibility</p:attrName>
                                        </p:attrNameLst>
                                      </p:cBhvr>
                                      <p:to>
                                        <p:strVal val="visible"/>
                                      </p:to>
                                    </p:set>
                                    <p:animEffect transition="in" filter="fade">
                                      <p:cBhvr>
                                        <p:cTn id="14" dur="1000"/>
                                        <p:tgtEl>
                                          <p:spTgt spid="9">
                                            <p:txEl>
                                              <p:pRg st="0" end="0"/>
                                            </p:txEl>
                                          </p:spTgt>
                                        </p:tgtEl>
                                      </p:cBhvr>
                                    </p:animEffect>
                                    <p:anim calcmode="lin" valueType="num">
                                      <p:cBhvr>
                                        <p:cTn id="15"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animEffect transition="in" filter="fade">
                                      <p:cBhvr>
                                        <p:cTn id="19" dur="1000"/>
                                        <p:tgtEl>
                                          <p:spTgt spid="9">
                                            <p:txEl>
                                              <p:pRg st="2" end="2"/>
                                            </p:txEl>
                                          </p:spTgt>
                                        </p:tgtEl>
                                      </p:cBhvr>
                                    </p:animEffect>
                                    <p:anim calcmode="lin" valueType="num">
                                      <p:cBhvr>
                                        <p:cTn id="20"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9">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9">
                                            <p:txEl>
                                              <p:pRg st="4" end="4"/>
                                            </p:txEl>
                                          </p:spTgt>
                                        </p:tgtEl>
                                        <p:attrNameLst>
                                          <p:attrName>style.visibility</p:attrName>
                                        </p:attrNameLst>
                                      </p:cBhvr>
                                      <p:to>
                                        <p:strVal val="visible"/>
                                      </p:to>
                                    </p:set>
                                    <p:animEffect transition="in" filter="fade">
                                      <p:cBhvr>
                                        <p:cTn id="24" dur="1000"/>
                                        <p:tgtEl>
                                          <p:spTgt spid="9">
                                            <p:txEl>
                                              <p:pRg st="4" end="4"/>
                                            </p:txEl>
                                          </p:spTgt>
                                        </p:tgtEl>
                                      </p:cBhvr>
                                    </p:animEffect>
                                    <p:anim calcmode="lin" valueType="num">
                                      <p:cBhvr>
                                        <p:cTn id="25"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9">
                                            <p:txEl>
                                              <p:pRg st="4" end="4"/>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9">
                                            <p:txEl>
                                              <p:pRg st="5" end="5"/>
                                            </p:txEl>
                                          </p:spTgt>
                                        </p:tgtEl>
                                        <p:attrNameLst>
                                          <p:attrName>style.visibility</p:attrName>
                                        </p:attrNameLst>
                                      </p:cBhvr>
                                      <p:to>
                                        <p:strVal val="visible"/>
                                      </p:to>
                                    </p:set>
                                    <p:animEffect transition="in" filter="fade">
                                      <p:cBhvr>
                                        <p:cTn id="29" dur="1000"/>
                                        <p:tgtEl>
                                          <p:spTgt spid="9">
                                            <p:txEl>
                                              <p:pRg st="5" end="5"/>
                                            </p:txEl>
                                          </p:spTgt>
                                        </p:tgtEl>
                                      </p:cBhvr>
                                    </p:animEffect>
                                    <p:anim calcmode="lin" valueType="num">
                                      <p:cBhvr>
                                        <p:cTn id="30" dur="1000" fill="hold"/>
                                        <p:tgtEl>
                                          <p:spTgt spid="9">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9">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allAtOnce"/>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56B7E-1633-44AB-8584-82DF5B726834}"/>
              </a:ext>
            </a:extLst>
          </p:cNvPr>
          <p:cNvSpPr>
            <a:spLocks noGrp="1"/>
          </p:cNvSpPr>
          <p:nvPr>
            <p:ph type="title"/>
          </p:nvPr>
        </p:nvSpPr>
        <p:spPr>
          <a:xfrm>
            <a:off x="523874" y="370448"/>
            <a:ext cx="11334750" cy="727760"/>
          </a:xfrm>
        </p:spPr>
        <p:txBody>
          <a:bodyPr/>
          <a:lstStyle/>
          <a:p>
            <a:r>
              <a:rPr lang="en-US" sz="2800" dirty="0">
                <a:latin typeface="Tahoma" panose="020B0604030504040204" pitchFamily="34" charset="0"/>
                <a:ea typeface="Tahoma" panose="020B0604030504040204" pitchFamily="34" charset="0"/>
                <a:cs typeface="Tahoma" panose="020B0604030504040204" pitchFamily="34" charset="0"/>
              </a:rPr>
              <a:t>Assuring high quality teaching</a:t>
            </a:r>
          </a:p>
        </p:txBody>
      </p:sp>
      <p:sp>
        <p:nvSpPr>
          <p:cNvPr id="4" name="Content Placeholder 3">
            <a:extLst>
              <a:ext uri="{FF2B5EF4-FFF2-40B4-BE49-F238E27FC236}">
                <a16:creationId xmlns:a16="http://schemas.microsoft.com/office/drawing/2014/main" id="{950677C9-3E42-427F-93B8-526692906471}"/>
              </a:ext>
            </a:extLst>
          </p:cNvPr>
          <p:cNvSpPr>
            <a:spLocks noGrp="1"/>
          </p:cNvSpPr>
          <p:nvPr>
            <p:ph idx="1"/>
          </p:nvPr>
        </p:nvSpPr>
        <p:spPr>
          <a:xfrm>
            <a:off x="273996" y="1447327"/>
            <a:ext cx="10972799" cy="5157754"/>
          </a:xfrm>
        </p:spPr>
        <p:txBody>
          <a:bodyPr vert="horz" lIns="91440" tIns="45720" rIns="91440" bIns="45720" rtlCol="0" anchor="t">
            <a:normAutofit fontScale="92500"/>
          </a:bodyPr>
          <a:lstStyle/>
          <a:p>
            <a:pPr marL="342900" marR="0" lvl="0" indent="-342900" algn="just">
              <a:lnSpc>
                <a:spcPct val="121000"/>
              </a:lnSpc>
              <a:spcBef>
                <a:spcPts val="0"/>
              </a:spcBef>
              <a:buSzPct val="110000"/>
              <a:buFont typeface="Symbol" panose="05050102010706020507" pitchFamily="18" charset="2"/>
              <a:buChar char=""/>
            </a:pPr>
            <a:r>
              <a:rPr lang="en-US" sz="2400" dirty="0"/>
              <a:t>Teaching is one of the most important factors of an education system and can significantly shape student learning. In the Western Balkans, teacher practices are largely traditional and </a:t>
            </a:r>
            <a:r>
              <a:rPr lang="en-US" sz="2400" dirty="0" err="1"/>
              <a:t>centred</a:t>
            </a:r>
            <a:r>
              <a:rPr lang="en-US" sz="2400" dirty="0"/>
              <a:t> around the teacher (e.g. delivering a lecture to the whole class), with less emphasis on </a:t>
            </a:r>
            <a:r>
              <a:rPr lang="en-US" sz="2400" dirty="0" err="1"/>
              <a:t>individualised</a:t>
            </a:r>
            <a:r>
              <a:rPr lang="en-US" sz="2400" dirty="0"/>
              <a:t>, adaptive instruction (which is associated with higher student outcomes) compared to international benchmarks. </a:t>
            </a:r>
          </a:p>
          <a:p>
            <a:pPr marL="342900" indent="-342900" algn="just">
              <a:lnSpc>
                <a:spcPct val="121000"/>
              </a:lnSpc>
              <a:spcBef>
                <a:spcPts val="0"/>
              </a:spcBef>
              <a:buSzPct val="110000"/>
              <a:buFont typeface="Symbol" panose="05050102010706020507" pitchFamily="18" charset="2"/>
              <a:buChar char=""/>
            </a:pPr>
            <a:r>
              <a:rPr lang="en-US" sz="2400" dirty="0"/>
              <a:t>Unlike international benchmarks, however, teacher certification and advanced qualifications are not positively associated with increased student performance or improved teacher practices. </a:t>
            </a:r>
          </a:p>
          <a:p>
            <a:pPr marL="342900" indent="-342900" algn="just">
              <a:lnSpc>
                <a:spcPct val="121000"/>
              </a:lnSpc>
              <a:spcBef>
                <a:spcPts val="0"/>
              </a:spcBef>
              <a:buSzPct val="110000"/>
              <a:buFont typeface="Symbol" panose="05050102010706020507" pitchFamily="18" charset="2"/>
              <a:buChar char=""/>
            </a:pPr>
            <a:r>
              <a:rPr lang="en-US" sz="2400" dirty="0"/>
              <a:t>Western Balkan systems can consider introducing consistent and rigorous accreditation criteria for initial teacher education providers, along with aligning certification requirements, such as examinations, with the practical demands of the job.</a:t>
            </a:r>
          </a:p>
          <a:p>
            <a:pPr marL="342900" marR="0" lvl="0" indent="-342900" algn="just">
              <a:lnSpc>
                <a:spcPct val="150000"/>
              </a:lnSpc>
              <a:spcBef>
                <a:spcPts val="0"/>
              </a:spcBef>
              <a:buSzPct val="110000"/>
              <a:buFont typeface="Symbol" panose="05050102010706020507" pitchFamily="18" charset="2"/>
              <a:buChar char=""/>
            </a:pPr>
            <a:endParaRPr lang="en-US" sz="2800" dirty="0">
              <a:solidFill>
                <a:srgbClr val="000000"/>
              </a:solidFill>
              <a:latin typeface="+mj-lt"/>
              <a:ea typeface="Times New Roman" panose="02020603050405020304" pitchFamily="18" charset="0"/>
              <a:cs typeface="Times New Roman" panose="02020603050405020304" pitchFamily="18" charset="0"/>
            </a:endParaRPr>
          </a:p>
        </p:txBody>
      </p:sp>
      <p:sp>
        <p:nvSpPr>
          <p:cNvPr id="9" name="Slide Number Placeholder 8">
            <a:extLst>
              <a:ext uri="{FF2B5EF4-FFF2-40B4-BE49-F238E27FC236}">
                <a16:creationId xmlns:a16="http://schemas.microsoft.com/office/drawing/2014/main" id="{6FD448B0-743E-0045-8131-69B4EEC58365}"/>
              </a:ext>
            </a:extLst>
          </p:cNvPr>
          <p:cNvSpPr>
            <a:spLocks noGrp="1"/>
          </p:cNvSpPr>
          <p:nvPr>
            <p:ph type="sldNum" sz="quarter" idx="4"/>
          </p:nvPr>
        </p:nvSpPr>
        <p:spPr>
          <a:xfrm>
            <a:off x="10153276" y="6356350"/>
            <a:ext cx="1657723" cy="365125"/>
          </a:xfrm>
        </p:spPr>
        <p:txBody>
          <a:bodyPr/>
          <a:lstStyle/>
          <a:p>
            <a:fld id="{294A09A9-5501-47C1-A89A-A340965A2BE2}" type="slidenum">
              <a:rPr lang="en-US" smtClean="0"/>
              <a:pPr/>
              <a:t>14</a:t>
            </a:fld>
            <a:endParaRPr lang="en-US" dirty="0"/>
          </a:p>
        </p:txBody>
      </p:sp>
    </p:spTree>
    <p:extLst>
      <p:ext uri="{BB962C8B-B14F-4D97-AF65-F5344CB8AC3E}">
        <p14:creationId xmlns:p14="http://schemas.microsoft.com/office/powerpoint/2010/main" val="1993972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1000"/>
                                        <p:tgtEl>
                                          <p:spTgt spid="4">
                                            <p:txEl>
                                              <p:pRg st="0" end="0"/>
                                            </p:txEl>
                                          </p:spTgt>
                                        </p:tgtEl>
                                      </p:cBhvr>
                                    </p:animEffect>
                                    <p:anim calcmode="lin" valueType="num">
                                      <p:cBhvr>
                                        <p:cTn id="13"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fade">
                                      <p:cBhvr>
                                        <p:cTn id="17" dur="1000"/>
                                        <p:tgtEl>
                                          <p:spTgt spid="4">
                                            <p:txEl>
                                              <p:pRg st="1" end="1"/>
                                            </p:txEl>
                                          </p:spTgt>
                                        </p:tgtEl>
                                      </p:cBhvr>
                                    </p:animEffect>
                                    <p:anim calcmode="lin" valueType="num">
                                      <p:cBhvr>
                                        <p:cTn id="18"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1" end="1"/>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fade">
                                      <p:cBhvr>
                                        <p:cTn id="22" dur="1000"/>
                                        <p:tgtEl>
                                          <p:spTgt spid="4">
                                            <p:txEl>
                                              <p:pRg st="2" end="2"/>
                                            </p:txEl>
                                          </p:spTgt>
                                        </p:tgtEl>
                                      </p:cBhvr>
                                    </p:animEffect>
                                    <p:anim calcmode="lin" valueType="num">
                                      <p:cBhvr>
                                        <p:cTn id="23"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4"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allAtOnce"/>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DF434-28DB-4621-A497-D62C41CE0419}"/>
              </a:ext>
            </a:extLst>
          </p:cNvPr>
          <p:cNvSpPr>
            <a:spLocks noGrp="1"/>
          </p:cNvSpPr>
          <p:nvPr>
            <p:ph type="title"/>
          </p:nvPr>
        </p:nvSpPr>
        <p:spPr>
          <a:xfrm>
            <a:off x="634193" y="198594"/>
            <a:ext cx="10448925" cy="782638"/>
          </a:xfrm>
        </p:spPr>
        <p:txBody>
          <a:bodyPr/>
          <a:lstStyle/>
          <a:p>
            <a:pPr marR="0" lvl="0">
              <a:lnSpc>
                <a:spcPct val="107000"/>
              </a:lnSpc>
              <a:spcBef>
                <a:spcPts val="600"/>
              </a:spcBef>
              <a:spcAft>
                <a:spcPts val="600"/>
              </a:spcAft>
            </a:pPr>
            <a:r>
              <a:rPr lang="en-US" sz="2800" kern="1800" dirty="0">
                <a:latin typeface="Tahoma" panose="020B0604030504040204" pitchFamily="34" charset="0"/>
                <a:ea typeface="Tahoma" panose="020B0604030504040204" pitchFamily="34" charset="0"/>
                <a:cs typeface="Tahoma" panose="020B0604030504040204" pitchFamily="34" charset="0"/>
              </a:rPr>
              <a:t>4. </a:t>
            </a:r>
            <a:r>
              <a:rPr lang="en-US" sz="2800" dirty="0">
                <a:latin typeface="Tahoma" panose="020B0604030504040204" pitchFamily="34" charset="0"/>
                <a:ea typeface="Tahoma" panose="020B0604030504040204" pitchFamily="34" charset="0"/>
                <a:cs typeface="Tahoma" panose="020B0604030504040204" pitchFamily="34" charset="0"/>
              </a:rPr>
              <a:t>Investment in Public education</a:t>
            </a:r>
            <a:endParaRPr lang="en-US" sz="2800" dirty="0">
              <a:effectLst/>
              <a:latin typeface="Tahoma" panose="020B0604030504040204" pitchFamily="34" charset="0"/>
              <a:ea typeface="Tahoma" panose="020B0604030504040204" pitchFamily="34" charset="0"/>
              <a:cs typeface="Tahoma" panose="020B0604030504040204" pitchFamily="34" charset="0"/>
            </a:endParaRPr>
          </a:p>
        </p:txBody>
      </p:sp>
      <p:sp>
        <p:nvSpPr>
          <p:cNvPr id="6" name="Slide Number Placeholder 5">
            <a:extLst>
              <a:ext uri="{FF2B5EF4-FFF2-40B4-BE49-F238E27FC236}">
                <a16:creationId xmlns:a16="http://schemas.microsoft.com/office/drawing/2014/main" id="{60D470D0-6D64-5E42-9515-048F8779CD5E}"/>
              </a:ext>
            </a:extLst>
          </p:cNvPr>
          <p:cNvSpPr>
            <a:spLocks noGrp="1"/>
          </p:cNvSpPr>
          <p:nvPr>
            <p:ph type="sldNum" sz="quarter" idx="4"/>
          </p:nvPr>
        </p:nvSpPr>
        <p:spPr>
          <a:xfrm>
            <a:off x="10153276" y="6356350"/>
            <a:ext cx="1657723" cy="365125"/>
          </a:xfrm>
        </p:spPr>
        <p:txBody>
          <a:bodyPr/>
          <a:lstStyle/>
          <a:p>
            <a:fld id="{294A09A9-5501-47C1-A89A-A340965A2BE2}" type="slidenum">
              <a:rPr lang="en-US" smtClean="0"/>
              <a:pPr/>
              <a:t>15</a:t>
            </a:fld>
            <a:endParaRPr lang="en-US" dirty="0"/>
          </a:p>
        </p:txBody>
      </p:sp>
      <p:sp>
        <p:nvSpPr>
          <p:cNvPr id="5" name="Content Placeholder 2">
            <a:extLst>
              <a:ext uri="{FF2B5EF4-FFF2-40B4-BE49-F238E27FC236}">
                <a16:creationId xmlns:a16="http://schemas.microsoft.com/office/drawing/2014/main" id="{6CF0A44E-A216-10DE-B804-1BD39E697F12}"/>
              </a:ext>
            </a:extLst>
          </p:cNvPr>
          <p:cNvSpPr txBox="1">
            <a:spLocks/>
          </p:cNvSpPr>
          <p:nvPr/>
        </p:nvSpPr>
        <p:spPr>
          <a:xfrm>
            <a:off x="376379" y="1250153"/>
            <a:ext cx="10448925" cy="5228468"/>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11000"/>
              </a:lnSpc>
              <a:spcBef>
                <a:spcPts val="0"/>
              </a:spcBef>
              <a:buSzPct val="150000"/>
              <a:buFont typeface="Arial" panose="020B0604020202020204" pitchFamily="34" charset="0"/>
              <a:buChar char="•"/>
            </a:pPr>
            <a:r>
              <a:rPr lang="en-US" sz="2400" dirty="0"/>
              <a:t>Significance of education and human capital for economic growth is being addressed by relevant researchers throughout the world. That is why the level of education can be considered as an important factor of development in each economy. </a:t>
            </a:r>
          </a:p>
          <a:p>
            <a:pPr marL="342900" indent="-342900">
              <a:lnSpc>
                <a:spcPct val="111000"/>
              </a:lnSpc>
              <a:spcBef>
                <a:spcPts val="0"/>
              </a:spcBef>
              <a:buSzPct val="150000"/>
              <a:buFont typeface="Arial" panose="020B0604020202020204" pitchFamily="34" charset="0"/>
              <a:buChar char="•"/>
            </a:pPr>
            <a:endParaRPr lang="en-US" sz="2400" dirty="0"/>
          </a:p>
          <a:p>
            <a:pPr marL="342900" indent="-342900">
              <a:lnSpc>
                <a:spcPct val="111000"/>
              </a:lnSpc>
              <a:spcBef>
                <a:spcPts val="0"/>
              </a:spcBef>
              <a:buSzPct val="150000"/>
              <a:buFont typeface="Arial" panose="020B0604020202020204" pitchFamily="34" charset="0"/>
              <a:buChar char="•"/>
            </a:pPr>
            <a:r>
              <a:rPr lang="en-US" sz="2400" dirty="0"/>
              <a:t>The new theory or the theory of endogenous growth has offered somewhat different explanations for economic growth than those offered by the neo-classical theory. Technological development is the key factor that determines the growth rate by the model has not been explained at all.</a:t>
            </a:r>
          </a:p>
          <a:p>
            <a:pPr>
              <a:lnSpc>
                <a:spcPct val="111000"/>
              </a:lnSpc>
              <a:spcBef>
                <a:spcPts val="0"/>
              </a:spcBef>
              <a:buSzPct val="150000"/>
            </a:pPr>
            <a:endParaRPr lang="en-US" sz="2400" dirty="0"/>
          </a:p>
          <a:p>
            <a:pPr marL="342900" indent="-342900">
              <a:lnSpc>
                <a:spcPct val="111000"/>
              </a:lnSpc>
              <a:spcBef>
                <a:spcPts val="0"/>
              </a:spcBef>
              <a:buSzPct val="150000"/>
              <a:buFont typeface="Arial" panose="020B0604020202020204" pitchFamily="34" charset="0"/>
              <a:buChar char="•"/>
            </a:pPr>
            <a:r>
              <a:rPr lang="en-US" sz="2400" dirty="0"/>
              <a:t>Researchers have tested the impact of change in the structure of public expenditures on economic growth.</a:t>
            </a:r>
          </a:p>
          <a:p>
            <a:pPr marL="342900" indent="-342900">
              <a:lnSpc>
                <a:spcPct val="111000"/>
              </a:lnSpc>
              <a:spcAft>
                <a:spcPts val="800"/>
              </a:spcAft>
              <a:buClr>
                <a:schemeClr val="tx1"/>
              </a:buClr>
              <a:buSzPct val="150000"/>
              <a:buFont typeface="Arial" panose="020B0604020202020204" pitchFamily="34" charset="0"/>
              <a:buChar char="•"/>
            </a:pPr>
            <a:endParaRPr lang="en-US" sz="2400" dirty="0">
              <a:latin typeface="+mj-lt"/>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482797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60D470D0-6D64-5E42-9515-048F8779CD5E}"/>
              </a:ext>
            </a:extLst>
          </p:cNvPr>
          <p:cNvSpPr>
            <a:spLocks noGrp="1"/>
          </p:cNvSpPr>
          <p:nvPr>
            <p:ph type="sldNum" sz="quarter" idx="4"/>
          </p:nvPr>
        </p:nvSpPr>
        <p:spPr>
          <a:xfrm>
            <a:off x="10153276" y="6356350"/>
            <a:ext cx="1657723" cy="365125"/>
          </a:xfrm>
        </p:spPr>
        <p:txBody>
          <a:bodyPr/>
          <a:lstStyle/>
          <a:p>
            <a:fld id="{294A09A9-5501-47C1-A89A-A340965A2BE2}" type="slidenum">
              <a:rPr lang="en-US" smtClean="0"/>
              <a:pPr/>
              <a:t>16</a:t>
            </a:fld>
            <a:endParaRPr lang="en-US" dirty="0"/>
          </a:p>
        </p:txBody>
      </p:sp>
      <p:sp>
        <p:nvSpPr>
          <p:cNvPr id="5" name="Content Placeholder 2">
            <a:extLst>
              <a:ext uri="{FF2B5EF4-FFF2-40B4-BE49-F238E27FC236}">
                <a16:creationId xmlns:a16="http://schemas.microsoft.com/office/drawing/2014/main" id="{6CF0A44E-A216-10DE-B804-1BD39E697F12}"/>
              </a:ext>
            </a:extLst>
          </p:cNvPr>
          <p:cNvSpPr txBox="1">
            <a:spLocks/>
          </p:cNvSpPr>
          <p:nvPr/>
        </p:nvSpPr>
        <p:spPr>
          <a:xfrm>
            <a:off x="376379" y="1250153"/>
            <a:ext cx="10448925" cy="5228468"/>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lnSpc>
                <a:spcPct val="111000"/>
              </a:lnSpc>
              <a:spcBef>
                <a:spcPts val="0"/>
              </a:spcBef>
              <a:buSzPct val="150000"/>
              <a:buFont typeface="Arial" panose="020B0604020202020204" pitchFamily="34" charset="0"/>
              <a:buChar char="•"/>
            </a:pPr>
            <a:r>
              <a:rPr lang="en-US" sz="2400" dirty="0"/>
              <a:t>Post-crisis period is followed by low growth rates, in certain years even negative. Generally, the transition process was not followed by higher economic development rates. With a low starting point, most of these countries lagging behind of Europe by GDP per capita. Therefore the issues related to development have become crucial for economic and overall wellbeing in those countries. GDP growth rates are still the main drag preventing these countries from entering the “developed circle“. </a:t>
            </a:r>
          </a:p>
          <a:p>
            <a:pPr algn="just">
              <a:lnSpc>
                <a:spcPct val="111000"/>
              </a:lnSpc>
              <a:spcBef>
                <a:spcPts val="0"/>
              </a:spcBef>
              <a:buSzPct val="150000"/>
            </a:pPr>
            <a:endParaRPr lang="en-US" sz="2400" dirty="0"/>
          </a:p>
          <a:p>
            <a:pPr marL="342900" indent="-342900" algn="just">
              <a:lnSpc>
                <a:spcPct val="111000"/>
              </a:lnSpc>
              <a:spcBef>
                <a:spcPts val="0"/>
              </a:spcBef>
              <a:buSzPct val="150000"/>
              <a:buFont typeface="Arial" panose="020B0604020202020204" pitchFamily="34" charset="0"/>
              <a:buChar char="•"/>
            </a:pPr>
            <a:r>
              <a:rPr lang="en-US" sz="2400" dirty="0"/>
              <a:t>A better educational system stimulates and accelerates the economic growth and development. This hypothesis is closely related to the research problem, which goes to evaluation of its quantity, quality and structure.</a:t>
            </a:r>
            <a:endParaRPr lang="en-US" sz="2400" dirty="0">
              <a:latin typeface="+mj-lt"/>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561807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56B7E-1633-44AB-8584-82DF5B726834}"/>
              </a:ext>
            </a:extLst>
          </p:cNvPr>
          <p:cNvSpPr>
            <a:spLocks noGrp="1"/>
          </p:cNvSpPr>
          <p:nvPr>
            <p:ph type="title"/>
          </p:nvPr>
        </p:nvSpPr>
        <p:spPr>
          <a:xfrm>
            <a:off x="842486" y="252919"/>
            <a:ext cx="9476160" cy="727760"/>
          </a:xfrm>
        </p:spPr>
        <p:txBody>
          <a:bodyPr/>
          <a:lstStyle/>
          <a:p>
            <a:r>
              <a:rPr lang="en-US" sz="2800" dirty="0">
                <a:latin typeface="Tahoma" panose="020B0604030504040204" pitchFamily="34" charset="0"/>
                <a:ea typeface="Tahoma" panose="020B0604030504040204" pitchFamily="34" charset="0"/>
                <a:cs typeface="Tahoma" panose="020B0604030504040204" pitchFamily="34" charset="0"/>
              </a:rPr>
              <a:t>Education structure</a:t>
            </a:r>
          </a:p>
        </p:txBody>
      </p:sp>
      <p:sp>
        <p:nvSpPr>
          <p:cNvPr id="4" name="Content Placeholder 3">
            <a:extLst>
              <a:ext uri="{FF2B5EF4-FFF2-40B4-BE49-F238E27FC236}">
                <a16:creationId xmlns:a16="http://schemas.microsoft.com/office/drawing/2014/main" id="{950677C9-3E42-427F-93B8-526692906471}"/>
              </a:ext>
            </a:extLst>
          </p:cNvPr>
          <p:cNvSpPr>
            <a:spLocks noGrp="1"/>
          </p:cNvSpPr>
          <p:nvPr>
            <p:ph idx="1"/>
          </p:nvPr>
        </p:nvSpPr>
        <p:spPr>
          <a:xfrm>
            <a:off x="273996" y="1225685"/>
            <a:ext cx="10972799" cy="5379396"/>
          </a:xfrm>
        </p:spPr>
        <p:txBody>
          <a:bodyPr vert="horz" lIns="91440" tIns="45720" rIns="91440" bIns="45720" rtlCol="0" anchor="t">
            <a:normAutofit lnSpcReduction="10000"/>
          </a:bodyPr>
          <a:lstStyle/>
          <a:p>
            <a:pPr marL="342900" indent="-342900">
              <a:lnSpc>
                <a:spcPct val="121000"/>
              </a:lnSpc>
              <a:spcBef>
                <a:spcPts val="0"/>
              </a:spcBef>
              <a:buSzPct val="150000"/>
              <a:buFont typeface="Arial" panose="020B0604020202020204" pitchFamily="34" charset="0"/>
              <a:buChar char="•"/>
            </a:pPr>
            <a:r>
              <a:rPr lang="en-US" sz="2400" dirty="0"/>
              <a:t>Education has a great role at the level of social-economic development. The level of education is observed through education structure and/or the number of people with higher education, secondary education and the number of people with no formal education, i.e. with completed primary school. Trends and changes in the education structure are both in direct and indirect relation with other social-economic movements of each national economy.</a:t>
            </a:r>
          </a:p>
          <a:p>
            <a:pPr marL="342900" indent="-342900">
              <a:lnSpc>
                <a:spcPct val="121000"/>
              </a:lnSpc>
              <a:spcBef>
                <a:spcPts val="0"/>
              </a:spcBef>
              <a:buSzPct val="150000"/>
              <a:buFont typeface="Arial" panose="020B0604020202020204" pitchFamily="34" charset="0"/>
              <a:buChar char="•"/>
            </a:pPr>
            <a:endParaRPr lang="en-US" sz="2400" dirty="0"/>
          </a:p>
          <a:p>
            <a:pPr marL="342900" indent="-342900" algn="just">
              <a:lnSpc>
                <a:spcPct val="121000"/>
              </a:lnSpc>
              <a:spcBef>
                <a:spcPts val="0"/>
              </a:spcBef>
              <a:buSzPct val="110000"/>
              <a:buFont typeface="Symbol" panose="05050102010706020507" pitchFamily="18" charset="2"/>
              <a:buChar char=""/>
            </a:pPr>
            <a:r>
              <a:rPr lang="en-US" sz="2400" dirty="0"/>
              <a:t>Without </a:t>
            </a:r>
            <a:r>
              <a:rPr lang="en-US" sz="2400" dirty="0" err="1"/>
              <a:t>analysing</a:t>
            </a:r>
            <a:r>
              <a:rPr lang="en-US" sz="2400" dirty="0"/>
              <a:t> detailed social-demographic characteristics of the region, the indicators of education structure show an increase in the level of human capital through the increase of higher level educated population in the total number of working-age population and decrease of population with primary education.</a:t>
            </a:r>
          </a:p>
          <a:p>
            <a:pPr marL="342900" marR="0" lvl="0" indent="-342900" algn="just">
              <a:lnSpc>
                <a:spcPct val="150000"/>
              </a:lnSpc>
              <a:spcBef>
                <a:spcPts val="0"/>
              </a:spcBef>
              <a:buSzPct val="110000"/>
              <a:buFont typeface="Symbol" panose="05050102010706020507" pitchFamily="18" charset="2"/>
              <a:buChar char=""/>
            </a:pPr>
            <a:endParaRPr lang="en-US" sz="2800" dirty="0">
              <a:solidFill>
                <a:srgbClr val="000000"/>
              </a:solidFill>
              <a:latin typeface="+mj-lt"/>
              <a:ea typeface="Times New Roman" panose="02020603050405020304" pitchFamily="18" charset="0"/>
              <a:cs typeface="Times New Roman" panose="02020603050405020304" pitchFamily="18" charset="0"/>
            </a:endParaRPr>
          </a:p>
        </p:txBody>
      </p:sp>
      <p:sp>
        <p:nvSpPr>
          <p:cNvPr id="9" name="Slide Number Placeholder 8">
            <a:extLst>
              <a:ext uri="{FF2B5EF4-FFF2-40B4-BE49-F238E27FC236}">
                <a16:creationId xmlns:a16="http://schemas.microsoft.com/office/drawing/2014/main" id="{6FD448B0-743E-0045-8131-69B4EEC58365}"/>
              </a:ext>
            </a:extLst>
          </p:cNvPr>
          <p:cNvSpPr>
            <a:spLocks noGrp="1"/>
          </p:cNvSpPr>
          <p:nvPr>
            <p:ph type="sldNum" sz="quarter" idx="4"/>
          </p:nvPr>
        </p:nvSpPr>
        <p:spPr>
          <a:xfrm>
            <a:off x="10153276" y="6356350"/>
            <a:ext cx="1657723" cy="365125"/>
          </a:xfrm>
        </p:spPr>
        <p:txBody>
          <a:bodyPr/>
          <a:lstStyle/>
          <a:p>
            <a:fld id="{294A09A9-5501-47C1-A89A-A340965A2BE2}" type="slidenum">
              <a:rPr lang="en-US" smtClean="0"/>
              <a:pPr/>
              <a:t>17</a:t>
            </a:fld>
            <a:endParaRPr lang="en-US" dirty="0"/>
          </a:p>
        </p:txBody>
      </p:sp>
    </p:spTree>
    <p:extLst>
      <p:ext uri="{BB962C8B-B14F-4D97-AF65-F5344CB8AC3E}">
        <p14:creationId xmlns:p14="http://schemas.microsoft.com/office/powerpoint/2010/main" val="775754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1000"/>
                                        <p:tgtEl>
                                          <p:spTgt spid="4">
                                            <p:txEl>
                                              <p:pRg st="0" end="0"/>
                                            </p:txEl>
                                          </p:spTgt>
                                        </p:tgtEl>
                                      </p:cBhvr>
                                    </p:animEffect>
                                    <p:anim calcmode="lin" valueType="num">
                                      <p:cBhvr>
                                        <p:cTn id="13"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1000"/>
                                        <p:tgtEl>
                                          <p:spTgt spid="4">
                                            <p:txEl>
                                              <p:pRg st="2" end="2"/>
                                            </p:txEl>
                                          </p:spTgt>
                                        </p:tgtEl>
                                      </p:cBhvr>
                                    </p:animEffect>
                                    <p:anim calcmode="lin" valueType="num">
                                      <p:cBhvr>
                                        <p:cTn id="18"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allAtOnce"/>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3047E-FBFD-4F79-BCA5-10E69740F030}"/>
              </a:ext>
            </a:extLst>
          </p:cNvPr>
          <p:cNvSpPr>
            <a:spLocks noGrp="1"/>
          </p:cNvSpPr>
          <p:nvPr>
            <p:ph type="title"/>
          </p:nvPr>
        </p:nvSpPr>
        <p:spPr>
          <a:xfrm>
            <a:off x="428625" y="323850"/>
            <a:ext cx="10349238" cy="866775"/>
          </a:xfrm>
        </p:spPr>
        <p:txBody>
          <a:bodyPr/>
          <a:lstStyle/>
          <a:p>
            <a:r>
              <a:rPr lang="en-US" sz="2800" dirty="0">
                <a:latin typeface="Tahoma" panose="020B0604030504040204" pitchFamily="34" charset="0"/>
                <a:ea typeface="Tahoma" panose="020B0604030504040204" pitchFamily="34" charset="0"/>
                <a:cs typeface="Tahoma" panose="020B0604030504040204" pitchFamily="34" charset="0"/>
              </a:rPr>
              <a:t>Some figures</a:t>
            </a:r>
          </a:p>
        </p:txBody>
      </p:sp>
      <p:sp>
        <p:nvSpPr>
          <p:cNvPr id="7" name="Slide Number Placeholder 6">
            <a:extLst>
              <a:ext uri="{FF2B5EF4-FFF2-40B4-BE49-F238E27FC236}">
                <a16:creationId xmlns:a16="http://schemas.microsoft.com/office/drawing/2014/main" id="{50A86E01-62BB-5145-A6C3-515717DD327C}"/>
              </a:ext>
            </a:extLst>
          </p:cNvPr>
          <p:cNvSpPr>
            <a:spLocks noGrp="1"/>
          </p:cNvSpPr>
          <p:nvPr>
            <p:ph type="sldNum" sz="quarter" idx="4"/>
          </p:nvPr>
        </p:nvSpPr>
        <p:spPr/>
        <p:txBody>
          <a:bodyPr/>
          <a:lstStyle/>
          <a:p>
            <a:fld id="{294A09A9-5501-47C1-A89A-A340965A2BE2}" type="slidenum">
              <a:rPr lang="en-US" smtClean="0"/>
              <a:pPr/>
              <a:t>18</a:t>
            </a:fld>
            <a:endParaRPr lang="en-US" dirty="0"/>
          </a:p>
        </p:txBody>
      </p:sp>
      <p:sp>
        <p:nvSpPr>
          <p:cNvPr id="9" name="Content Placeholder 8">
            <a:extLst>
              <a:ext uri="{FF2B5EF4-FFF2-40B4-BE49-F238E27FC236}">
                <a16:creationId xmlns:a16="http://schemas.microsoft.com/office/drawing/2014/main" id="{74499CA2-2DAE-4D8C-632D-4897C60E6B11}"/>
              </a:ext>
            </a:extLst>
          </p:cNvPr>
          <p:cNvSpPr>
            <a:spLocks noGrp="1"/>
          </p:cNvSpPr>
          <p:nvPr>
            <p:ph idx="1"/>
          </p:nvPr>
        </p:nvSpPr>
        <p:spPr>
          <a:xfrm>
            <a:off x="498453" y="1316036"/>
            <a:ext cx="10805088" cy="5040314"/>
          </a:xfrm>
        </p:spPr>
        <p:txBody>
          <a:bodyPr/>
          <a:lstStyle/>
          <a:p>
            <a:pPr marL="457200" indent="-457200">
              <a:lnSpc>
                <a:spcPct val="111000"/>
              </a:lnSpc>
              <a:spcBef>
                <a:spcPts val="0"/>
              </a:spcBef>
              <a:buSzPct val="150000"/>
              <a:buFont typeface="Arial" panose="020B0604020202020204" pitchFamily="34" charset="0"/>
              <a:buChar char="•"/>
            </a:pPr>
            <a:r>
              <a:rPr lang="en-US" sz="2400" dirty="0"/>
              <a:t>At the level of the WB Region, the university educated people made one sixth (16%) of the working age workforce in 2014. </a:t>
            </a:r>
          </a:p>
          <a:p>
            <a:pPr marL="457200" indent="-457200">
              <a:lnSpc>
                <a:spcPct val="111000"/>
              </a:lnSpc>
              <a:spcBef>
                <a:spcPts val="0"/>
              </a:spcBef>
              <a:buSzPct val="150000"/>
              <a:buFont typeface="Arial" panose="020B0604020202020204" pitchFamily="34" charset="0"/>
              <a:buChar char="•"/>
            </a:pPr>
            <a:endParaRPr lang="en-US" sz="2400" dirty="0"/>
          </a:p>
          <a:p>
            <a:pPr marL="457200" indent="-457200">
              <a:lnSpc>
                <a:spcPct val="111000"/>
              </a:lnSpc>
              <a:spcBef>
                <a:spcPts val="0"/>
              </a:spcBef>
              <a:buSzPct val="150000"/>
              <a:buFont typeface="Arial" panose="020B0604020202020204" pitchFamily="34" charset="0"/>
              <a:buChar char="•"/>
            </a:pPr>
            <a:r>
              <a:rPr lang="en-US" sz="2400" dirty="0"/>
              <a:t>Working-age population with completed secondary vocational Education had more than one half of the share (52%) in education structure of the Western Balkans countries. </a:t>
            </a:r>
          </a:p>
          <a:p>
            <a:pPr marL="457200" indent="-457200">
              <a:lnSpc>
                <a:spcPct val="111000"/>
              </a:lnSpc>
              <a:spcBef>
                <a:spcPts val="0"/>
              </a:spcBef>
              <a:buSzPct val="150000"/>
              <a:buFont typeface="Arial" panose="020B0604020202020204" pitchFamily="34" charset="0"/>
              <a:buChar char="•"/>
            </a:pPr>
            <a:endParaRPr lang="en-US" sz="2400" dirty="0"/>
          </a:p>
          <a:p>
            <a:pPr marL="457200" indent="-457200">
              <a:lnSpc>
                <a:spcPct val="111000"/>
              </a:lnSpc>
              <a:spcBef>
                <a:spcPts val="0"/>
              </a:spcBef>
              <a:buSzPct val="150000"/>
              <a:buFont typeface="Arial" panose="020B0604020202020204" pitchFamily="34" charset="0"/>
              <a:buChar char="•"/>
            </a:pPr>
            <a:r>
              <a:rPr lang="en-US" sz="2400" dirty="0"/>
              <a:t>Population above 15 years of age and without completed formal and  vocational education made 32% in education structure of the Western Balkans countries. </a:t>
            </a:r>
          </a:p>
          <a:p>
            <a:endParaRPr lang="en-US" b="1" dirty="0">
              <a:latin typeface="+mj-lt"/>
            </a:endParaRPr>
          </a:p>
        </p:txBody>
      </p:sp>
    </p:spTree>
    <p:extLst>
      <p:ext uri="{BB962C8B-B14F-4D97-AF65-F5344CB8AC3E}">
        <p14:creationId xmlns:p14="http://schemas.microsoft.com/office/powerpoint/2010/main" val="2824400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fade">
                                      <p:cBhvr>
                                        <p:cTn id="12" dur="1000"/>
                                        <p:tgtEl>
                                          <p:spTgt spid="9">
                                            <p:txEl>
                                              <p:pRg st="0" end="0"/>
                                            </p:txEl>
                                          </p:spTgt>
                                        </p:tgtEl>
                                      </p:cBhvr>
                                    </p:animEffect>
                                    <p:anim calcmode="lin" valueType="num">
                                      <p:cBhvr>
                                        <p:cTn id="13"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animEffect transition="in" filter="fade">
                                      <p:cBhvr>
                                        <p:cTn id="19" dur="1000"/>
                                        <p:tgtEl>
                                          <p:spTgt spid="9">
                                            <p:txEl>
                                              <p:pRg st="2" end="2"/>
                                            </p:txEl>
                                          </p:spTgt>
                                        </p:tgtEl>
                                      </p:cBhvr>
                                    </p:animEffect>
                                    <p:anim calcmode="lin" valueType="num">
                                      <p:cBhvr>
                                        <p:cTn id="20"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9">
                                            <p:txEl>
                                              <p:pRg st="4" end="4"/>
                                            </p:txEl>
                                          </p:spTgt>
                                        </p:tgtEl>
                                        <p:attrNameLst>
                                          <p:attrName>style.visibility</p:attrName>
                                        </p:attrNameLst>
                                      </p:cBhvr>
                                      <p:to>
                                        <p:strVal val="visible"/>
                                      </p:to>
                                    </p:set>
                                    <p:animEffect transition="in" filter="fade">
                                      <p:cBhvr>
                                        <p:cTn id="26" dur="1000"/>
                                        <p:tgtEl>
                                          <p:spTgt spid="9">
                                            <p:txEl>
                                              <p:pRg st="4" end="4"/>
                                            </p:txEl>
                                          </p:spTgt>
                                        </p:tgtEl>
                                      </p:cBhvr>
                                    </p:animEffect>
                                    <p:anim calcmode="lin" valueType="num">
                                      <p:cBhvr>
                                        <p:cTn id="27"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build="allAtOnce"/>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DF434-28DB-4621-A497-D62C41CE0419}"/>
              </a:ext>
            </a:extLst>
          </p:cNvPr>
          <p:cNvSpPr>
            <a:spLocks noGrp="1"/>
          </p:cNvSpPr>
          <p:nvPr>
            <p:ph type="title"/>
          </p:nvPr>
        </p:nvSpPr>
        <p:spPr>
          <a:xfrm>
            <a:off x="789835" y="472053"/>
            <a:ext cx="7721867" cy="627585"/>
          </a:xfrm>
        </p:spPr>
        <p:txBody>
          <a:bodyPr/>
          <a:lstStyle/>
          <a:p>
            <a:pPr>
              <a:lnSpc>
                <a:spcPct val="107000"/>
              </a:lnSpc>
              <a:spcBef>
                <a:spcPts val="600"/>
              </a:spcBef>
              <a:spcAft>
                <a:spcPts val="600"/>
              </a:spcAft>
            </a:pPr>
            <a:r>
              <a:rPr lang="en-US" sz="2800" kern="1800" dirty="0">
                <a:latin typeface="Tahoma" panose="020B0604030504040204" pitchFamily="34" charset="0"/>
                <a:ea typeface="Tahoma" panose="020B0604030504040204" pitchFamily="34" charset="0"/>
                <a:cs typeface="Tahoma" panose="020B0604030504040204" pitchFamily="34" charset="0"/>
              </a:rPr>
              <a:t>5. </a:t>
            </a:r>
            <a:r>
              <a:rPr lang="en-US" sz="2800" dirty="0">
                <a:latin typeface="Tahoma" panose="020B0604030504040204" pitchFamily="34" charset="0"/>
                <a:ea typeface="Tahoma" panose="020B0604030504040204" pitchFamily="34" charset="0"/>
                <a:cs typeface="Tahoma" panose="020B0604030504040204" pitchFamily="34" charset="0"/>
              </a:rPr>
              <a:t>Socio Economic Factors and Education</a:t>
            </a:r>
            <a:endParaRPr lang="en-US" sz="2800" dirty="0">
              <a:effectLst/>
              <a:ea typeface="Calibri" panose="020F0502020204030204" pitchFamily="34" charset="0"/>
              <a:cs typeface="Times New Roman" panose="02020603050405020304" pitchFamily="18" charset="0"/>
            </a:endParaRPr>
          </a:p>
        </p:txBody>
      </p:sp>
      <p:sp>
        <p:nvSpPr>
          <p:cNvPr id="6" name="Slide Number Placeholder 5">
            <a:extLst>
              <a:ext uri="{FF2B5EF4-FFF2-40B4-BE49-F238E27FC236}">
                <a16:creationId xmlns:a16="http://schemas.microsoft.com/office/drawing/2014/main" id="{60D470D0-6D64-5E42-9515-048F8779CD5E}"/>
              </a:ext>
            </a:extLst>
          </p:cNvPr>
          <p:cNvSpPr>
            <a:spLocks noGrp="1"/>
          </p:cNvSpPr>
          <p:nvPr>
            <p:ph type="sldNum" sz="quarter" idx="4"/>
          </p:nvPr>
        </p:nvSpPr>
        <p:spPr>
          <a:xfrm>
            <a:off x="10153276" y="6356350"/>
            <a:ext cx="1657723" cy="365125"/>
          </a:xfrm>
        </p:spPr>
        <p:txBody>
          <a:bodyPr/>
          <a:lstStyle/>
          <a:p>
            <a:fld id="{294A09A9-5501-47C1-A89A-A340965A2BE2}" type="slidenum">
              <a:rPr lang="en-US" smtClean="0"/>
              <a:pPr/>
              <a:t>19</a:t>
            </a:fld>
            <a:endParaRPr lang="en-US" dirty="0"/>
          </a:p>
        </p:txBody>
      </p:sp>
      <p:sp>
        <p:nvSpPr>
          <p:cNvPr id="5" name="Content Placeholder 2">
            <a:extLst>
              <a:ext uri="{FF2B5EF4-FFF2-40B4-BE49-F238E27FC236}">
                <a16:creationId xmlns:a16="http://schemas.microsoft.com/office/drawing/2014/main" id="{6CF0A44E-A216-10DE-B804-1BD39E697F12}"/>
              </a:ext>
            </a:extLst>
          </p:cNvPr>
          <p:cNvSpPr txBox="1">
            <a:spLocks/>
          </p:cNvSpPr>
          <p:nvPr/>
        </p:nvSpPr>
        <p:spPr>
          <a:xfrm>
            <a:off x="914400" y="1532256"/>
            <a:ext cx="9998453" cy="4586443"/>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11000"/>
              </a:lnSpc>
              <a:spcAft>
                <a:spcPts val="800"/>
              </a:spcAft>
              <a:buClr>
                <a:schemeClr val="tx1"/>
              </a:buClr>
              <a:buSzPct val="150000"/>
            </a:pPr>
            <a:r>
              <a:rPr lang="en-US" sz="2400" dirty="0"/>
              <a:t>Economic growth is an economic topic that attracts a lot of attention in science and research. This is a consequence of the emergence of increasingly frequent regional and global instabilities, which often develop into open economic crises of a larger scale. Therefore, today’s economic stability is largely threatened due to the slowdown in GDP growth. Economic growth is influenced by various economic factors, with education being one of the most important, which undeniably boosts productivity, competitiveness, and growth. </a:t>
            </a:r>
            <a:endParaRPr lang="en-US" sz="2400" dirty="0">
              <a:latin typeface="+mj-lt"/>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223757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DF434-28DB-4621-A497-D62C41CE0419}"/>
              </a:ext>
            </a:extLst>
          </p:cNvPr>
          <p:cNvSpPr>
            <a:spLocks noGrp="1"/>
          </p:cNvSpPr>
          <p:nvPr>
            <p:ph type="title"/>
          </p:nvPr>
        </p:nvSpPr>
        <p:spPr>
          <a:xfrm>
            <a:off x="634193" y="198594"/>
            <a:ext cx="10448925" cy="782638"/>
          </a:xfrm>
        </p:spPr>
        <p:txBody>
          <a:bodyPr/>
          <a:lstStyle/>
          <a:p>
            <a:pPr marR="0" lvl="0">
              <a:lnSpc>
                <a:spcPct val="107000"/>
              </a:lnSpc>
              <a:spcBef>
                <a:spcPts val="600"/>
              </a:spcBef>
              <a:spcAft>
                <a:spcPts val="600"/>
              </a:spcAft>
            </a:pPr>
            <a:r>
              <a:rPr lang="en-US" sz="2800" kern="1800" dirty="0">
                <a:latin typeface="Tahoma" panose="020B0604030504040204" pitchFamily="34" charset="0"/>
                <a:ea typeface="Tahoma" panose="020B0604030504040204" pitchFamily="34" charset="0"/>
                <a:cs typeface="Tahoma" panose="020B0604030504040204" pitchFamily="34" charset="0"/>
              </a:rPr>
              <a:t>1. Historical Context of Education and Language policies </a:t>
            </a:r>
            <a:endParaRPr lang="en-US" sz="2800" dirty="0">
              <a:effectLst/>
              <a:ea typeface="Calibri" panose="020F0502020204030204" pitchFamily="34" charset="0"/>
              <a:cs typeface="Times New Roman" panose="02020603050405020304" pitchFamily="18" charset="0"/>
            </a:endParaRPr>
          </a:p>
        </p:txBody>
      </p:sp>
      <p:sp>
        <p:nvSpPr>
          <p:cNvPr id="6" name="Slide Number Placeholder 5">
            <a:extLst>
              <a:ext uri="{FF2B5EF4-FFF2-40B4-BE49-F238E27FC236}">
                <a16:creationId xmlns:a16="http://schemas.microsoft.com/office/drawing/2014/main" id="{60D470D0-6D64-5E42-9515-048F8779CD5E}"/>
              </a:ext>
            </a:extLst>
          </p:cNvPr>
          <p:cNvSpPr>
            <a:spLocks noGrp="1"/>
          </p:cNvSpPr>
          <p:nvPr>
            <p:ph type="sldNum" sz="quarter" idx="4"/>
          </p:nvPr>
        </p:nvSpPr>
        <p:spPr>
          <a:xfrm>
            <a:off x="10153276" y="6356350"/>
            <a:ext cx="1657723" cy="365125"/>
          </a:xfrm>
        </p:spPr>
        <p:txBody>
          <a:bodyPr/>
          <a:lstStyle/>
          <a:p>
            <a:fld id="{294A09A9-5501-47C1-A89A-A340965A2BE2}" type="slidenum">
              <a:rPr lang="en-US" smtClean="0"/>
              <a:pPr/>
              <a:t>2</a:t>
            </a:fld>
            <a:endParaRPr lang="en-US" dirty="0"/>
          </a:p>
        </p:txBody>
      </p:sp>
      <p:sp>
        <p:nvSpPr>
          <p:cNvPr id="5" name="Content Placeholder 2">
            <a:extLst>
              <a:ext uri="{FF2B5EF4-FFF2-40B4-BE49-F238E27FC236}">
                <a16:creationId xmlns:a16="http://schemas.microsoft.com/office/drawing/2014/main" id="{6CF0A44E-A216-10DE-B804-1BD39E697F12}"/>
              </a:ext>
            </a:extLst>
          </p:cNvPr>
          <p:cNvSpPr txBox="1">
            <a:spLocks/>
          </p:cNvSpPr>
          <p:nvPr/>
        </p:nvSpPr>
        <p:spPr>
          <a:xfrm>
            <a:off x="376379" y="1250153"/>
            <a:ext cx="10448925" cy="5228468"/>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11000"/>
              </a:lnSpc>
              <a:spcAft>
                <a:spcPts val="800"/>
              </a:spcAft>
              <a:buClr>
                <a:schemeClr val="tx1"/>
              </a:buClr>
              <a:buSzPct val="150000"/>
              <a:buFont typeface="Arial" panose="020B0604020202020204" pitchFamily="34" charset="0"/>
              <a:buChar char="•"/>
            </a:pPr>
            <a:r>
              <a:rPr lang="en-US" sz="2400" dirty="0">
                <a:latin typeface="+mj-lt"/>
                <a:ea typeface="Tahoma" panose="020B0604030504040204" pitchFamily="34" charset="0"/>
                <a:cs typeface="Tahoma" panose="020B0604030504040204" pitchFamily="34" charset="0"/>
              </a:rPr>
              <a:t>We live in a historically troublesome Balkans, which has released eternal art, fascinating athletes, immortal literary works, scientists who have given the world inventions without which there would be no progress, but when it comes to the most important, learning and teaching young generations and generations who need to take responsibility for our tomorrow and continue the path of our ancestors.</a:t>
            </a:r>
          </a:p>
          <a:p>
            <a:pPr marL="342900" indent="-342900">
              <a:lnSpc>
                <a:spcPct val="111000"/>
              </a:lnSpc>
              <a:spcAft>
                <a:spcPts val="800"/>
              </a:spcAft>
              <a:buClr>
                <a:schemeClr val="tx1"/>
              </a:buClr>
              <a:buSzPct val="150000"/>
              <a:buFont typeface="Arial" panose="020B0604020202020204" pitchFamily="34" charset="0"/>
              <a:buChar char="•"/>
            </a:pPr>
            <a:r>
              <a:rPr lang="en-US" sz="2400" dirty="0"/>
              <a:t>Situation analyses need assessments primarily targeted at our students and faculty, options development, and impact assessments are rational steps in making policy decisions based on some type of evidence that suggests the likely effectiveness of education authority intervention.</a:t>
            </a:r>
          </a:p>
          <a:p>
            <a:pPr marL="342900" indent="-342900">
              <a:lnSpc>
                <a:spcPct val="111000"/>
              </a:lnSpc>
              <a:spcAft>
                <a:spcPts val="800"/>
              </a:spcAft>
              <a:buClr>
                <a:schemeClr val="tx1"/>
              </a:buClr>
              <a:buSzPct val="150000"/>
              <a:buFont typeface="Arial" panose="020B0604020202020204" pitchFamily="34" charset="0"/>
              <a:buChar char="•"/>
            </a:pPr>
            <a:endParaRPr lang="en-US" sz="2400" dirty="0">
              <a:latin typeface="+mj-lt"/>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325608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60D470D0-6D64-5E42-9515-048F8779CD5E}"/>
              </a:ext>
            </a:extLst>
          </p:cNvPr>
          <p:cNvSpPr>
            <a:spLocks noGrp="1"/>
          </p:cNvSpPr>
          <p:nvPr>
            <p:ph type="sldNum" sz="quarter" idx="4"/>
          </p:nvPr>
        </p:nvSpPr>
        <p:spPr>
          <a:xfrm>
            <a:off x="10153276" y="6356350"/>
            <a:ext cx="1657723" cy="365125"/>
          </a:xfrm>
        </p:spPr>
        <p:txBody>
          <a:bodyPr/>
          <a:lstStyle/>
          <a:p>
            <a:fld id="{294A09A9-5501-47C1-A89A-A340965A2BE2}" type="slidenum">
              <a:rPr lang="en-US" smtClean="0"/>
              <a:pPr/>
              <a:t>20</a:t>
            </a:fld>
            <a:endParaRPr lang="en-US" dirty="0"/>
          </a:p>
        </p:txBody>
      </p:sp>
      <p:sp>
        <p:nvSpPr>
          <p:cNvPr id="5" name="Content Placeholder 2">
            <a:extLst>
              <a:ext uri="{FF2B5EF4-FFF2-40B4-BE49-F238E27FC236}">
                <a16:creationId xmlns:a16="http://schemas.microsoft.com/office/drawing/2014/main" id="{6CF0A44E-A216-10DE-B804-1BD39E697F12}"/>
              </a:ext>
            </a:extLst>
          </p:cNvPr>
          <p:cNvSpPr txBox="1">
            <a:spLocks/>
          </p:cNvSpPr>
          <p:nvPr/>
        </p:nvSpPr>
        <p:spPr>
          <a:xfrm>
            <a:off x="259647" y="510851"/>
            <a:ext cx="10448925" cy="5228468"/>
          </a:xfrm>
          <a:prstGeom prst="rect">
            <a:avLst/>
          </a:prstGeom>
        </p:spPr>
        <p:txBody>
          <a:bodyPr vert="horz" lIns="91440" tIns="45720" rIns="91440" bIns="45720" rtlCol="0" anchor="t">
            <a:normAutofit fontScale="92500"/>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lnSpc>
                <a:spcPct val="111000"/>
              </a:lnSpc>
              <a:spcBef>
                <a:spcPts val="0"/>
              </a:spcBef>
              <a:buSzPct val="150000"/>
              <a:buFont typeface="Arial" panose="020B0604020202020204" pitchFamily="34" charset="0"/>
              <a:buChar char="•"/>
            </a:pPr>
            <a:r>
              <a:rPr lang="en-US" sz="2400" dirty="0"/>
              <a:t>Inclusive growth component depends on the quality and quantity of education system, especially in primary, secondary and tertiary education. It has been proved that compulsory and high-quality primary and secondary education are the condition for economic development and social inclusion of a country population. However, developed, quality and branched educational institutions present the conditions for smart and inclusive growth. The new instrument of the European Union (the Next Generation EU, 2021-2027) puts considerable attention to education through various initiatives. </a:t>
            </a:r>
          </a:p>
          <a:p>
            <a:pPr algn="just">
              <a:lnSpc>
                <a:spcPct val="111000"/>
              </a:lnSpc>
              <a:spcBef>
                <a:spcPts val="0"/>
              </a:spcBef>
              <a:buSzPct val="150000"/>
            </a:pPr>
            <a:endParaRPr lang="en-US" sz="2400" dirty="0"/>
          </a:p>
          <a:p>
            <a:pPr marL="342900" indent="-342900" algn="just">
              <a:lnSpc>
                <a:spcPct val="111000"/>
              </a:lnSpc>
              <a:spcBef>
                <a:spcPts val="0"/>
              </a:spcBef>
              <a:buSzPct val="150000"/>
              <a:buFont typeface="Arial" panose="020B0604020202020204" pitchFamily="34" charset="0"/>
              <a:buChar char="•"/>
            </a:pPr>
            <a:r>
              <a:rPr lang="en-US" sz="2400" dirty="0"/>
              <a:t>The global economic order does not wait, but even faster imposes the strictest standards in competitiveness, exports, ICT development, etc. The countries of the region still suffer from “the post-transition syndrome”, chronic unemployment and insufficiently high growth rates. </a:t>
            </a:r>
            <a:endParaRPr lang="en-US" sz="2400" dirty="0">
              <a:latin typeface="+mj-lt"/>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505662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60D470D0-6D64-5E42-9515-048F8779CD5E}"/>
              </a:ext>
            </a:extLst>
          </p:cNvPr>
          <p:cNvSpPr>
            <a:spLocks noGrp="1"/>
          </p:cNvSpPr>
          <p:nvPr>
            <p:ph type="sldNum" sz="quarter" idx="4"/>
          </p:nvPr>
        </p:nvSpPr>
        <p:spPr>
          <a:xfrm>
            <a:off x="10153276" y="6356350"/>
            <a:ext cx="1657723" cy="365125"/>
          </a:xfrm>
        </p:spPr>
        <p:txBody>
          <a:bodyPr/>
          <a:lstStyle/>
          <a:p>
            <a:fld id="{294A09A9-5501-47C1-A89A-A340965A2BE2}" type="slidenum">
              <a:rPr lang="en-US" smtClean="0"/>
              <a:pPr/>
              <a:t>21</a:t>
            </a:fld>
            <a:endParaRPr lang="en-US" dirty="0"/>
          </a:p>
        </p:txBody>
      </p:sp>
      <p:sp>
        <p:nvSpPr>
          <p:cNvPr id="5" name="Content Placeholder 2">
            <a:extLst>
              <a:ext uri="{FF2B5EF4-FFF2-40B4-BE49-F238E27FC236}">
                <a16:creationId xmlns:a16="http://schemas.microsoft.com/office/drawing/2014/main" id="{6CF0A44E-A216-10DE-B804-1BD39E697F12}"/>
              </a:ext>
            </a:extLst>
          </p:cNvPr>
          <p:cNvSpPr txBox="1">
            <a:spLocks/>
          </p:cNvSpPr>
          <p:nvPr/>
        </p:nvSpPr>
        <p:spPr>
          <a:xfrm>
            <a:off x="259647" y="510851"/>
            <a:ext cx="10448925" cy="5228468"/>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lnSpc>
                <a:spcPct val="111000"/>
              </a:lnSpc>
              <a:spcBef>
                <a:spcPts val="0"/>
              </a:spcBef>
              <a:buSzPct val="150000"/>
              <a:buFont typeface="Arial" panose="020B0604020202020204" pitchFamily="34" charset="0"/>
              <a:buChar char="•"/>
            </a:pPr>
            <a:r>
              <a:rPr lang="en-US" sz="2400" dirty="0"/>
              <a:t>Theoretical economic progress depends on the available labor and capital factor, but also on the influence of technical and technological progress. It seems that the last factor is getting more important and is becoming a condition for faster GDP growth. The global market is characterized by rapid changes and new technical-technological and organizational innovations.</a:t>
            </a:r>
          </a:p>
          <a:p>
            <a:pPr algn="just">
              <a:lnSpc>
                <a:spcPct val="111000"/>
              </a:lnSpc>
              <a:spcBef>
                <a:spcPts val="0"/>
              </a:spcBef>
              <a:buSzPct val="150000"/>
            </a:pPr>
            <a:endParaRPr lang="en-US" sz="2400" dirty="0"/>
          </a:p>
          <a:p>
            <a:pPr marL="342900" indent="-342900" algn="just">
              <a:lnSpc>
                <a:spcPct val="111000"/>
              </a:lnSpc>
              <a:spcBef>
                <a:spcPts val="0"/>
              </a:spcBef>
              <a:buSzPct val="150000"/>
              <a:buFont typeface="Arial" panose="020B0604020202020204" pitchFamily="34" charset="0"/>
              <a:buChar char="•"/>
            </a:pPr>
            <a:r>
              <a:rPr lang="en-US" sz="2400" dirty="0"/>
              <a:t>Now digitization sets standards in all social spheres. In terms of the sector, the following are increasingly significant: technological readiness, adoption of leading technologies, especially in IT, artificial intelligence (AI), robotics, biotechnologies, microelectronics, new materials, etc. </a:t>
            </a:r>
            <a:endParaRPr lang="en-US" sz="2400" dirty="0">
              <a:latin typeface="+mj-lt"/>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773900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60D470D0-6D64-5E42-9515-048F8779CD5E}"/>
              </a:ext>
            </a:extLst>
          </p:cNvPr>
          <p:cNvSpPr>
            <a:spLocks noGrp="1"/>
          </p:cNvSpPr>
          <p:nvPr>
            <p:ph type="sldNum" sz="quarter" idx="4"/>
          </p:nvPr>
        </p:nvSpPr>
        <p:spPr>
          <a:xfrm>
            <a:off x="10153276" y="6356350"/>
            <a:ext cx="1657723" cy="365125"/>
          </a:xfrm>
        </p:spPr>
        <p:txBody>
          <a:bodyPr/>
          <a:lstStyle/>
          <a:p>
            <a:fld id="{294A09A9-5501-47C1-A89A-A340965A2BE2}" type="slidenum">
              <a:rPr lang="en-US" smtClean="0"/>
              <a:pPr/>
              <a:t>22</a:t>
            </a:fld>
            <a:endParaRPr lang="en-US" dirty="0"/>
          </a:p>
        </p:txBody>
      </p:sp>
      <p:sp>
        <p:nvSpPr>
          <p:cNvPr id="5" name="Content Placeholder 2">
            <a:extLst>
              <a:ext uri="{FF2B5EF4-FFF2-40B4-BE49-F238E27FC236}">
                <a16:creationId xmlns:a16="http://schemas.microsoft.com/office/drawing/2014/main" id="{6CF0A44E-A216-10DE-B804-1BD39E697F12}"/>
              </a:ext>
            </a:extLst>
          </p:cNvPr>
          <p:cNvSpPr txBox="1">
            <a:spLocks/>
          </p:cNvSpPr>
          <p:nvPr/>
        </p:nvSpPr>
        <p:spPr>
          <a:xfrm>
            <a:off x="259647" y="510851"/>
            <a:ext cx="10448925" cy="5228468"/>
          </a:xfrm>
          <a:prstGeom prst="rect">
            <a:avLst/>
          </a:prstGeom>
        </p:spPr>
        <p:txBody>
          <a:bodyPr vert="horz" lIns="91440" tIns="45720" rIns="91440" bIns="45720" rtlCol="0" anchor="t">
            <a:normAutofit lnSpcReduction="10000"/>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lnSpc>
                <a:spcPct val="111000"/>
              </a:lnSpc>
              <a:spcBef>
                <a:spcPts val="0"/>
              </a:spcBef>
              <a:buSzPct val="150000"/>
              <a:buFont typeface="Arial" panose="020B0604020202020204" pitchFamily="34" charset="0"/>
              <a:buChar char="•"/>
            </a:pPr>
            <a:r>
              <a:rPr lang="en-US" sz="2400" dirty="0"/>
              <a:t>Education, scientific research and technical-technological progress affect the economic development and social well-being of post-transition countries. Even though most of the countries in the Balkan region have completed reforms in the education systems, developed and strengthened institutions (including education institutions), harmonized policies and legislation with the EU, there are still no major effects on GDP per capita growth.</a:t>
            </a:r>
          </a:p>
          <a:p>
            <a:pPr marL="342900" indent="-342900" algn="just">
              <a:lnSpc>
                <a:spcPct val="111000"/>
              </a:lnSpc>
              <a:spcBef>
                <a:spcPts val="0"/>
              </a:spcBef>
              <a:buSzPct val="150000"/>
              <a:buFont typeface="Arial" panose="020B0604020202020204" pitchFamily="34" charset="0"/>
              <a:buChar char="•"/>
            </a:pPr>
            <a:endParaRPr lang="en-US" sz="2400" dirty="0"/>
          </a:p>
          <a:p>
            <a:pPr marL="342900" indent="-342900" algn="just">
              <a:lnSpc>
                <a:spcPct val="111000"/>
              </a:lnSpc>
              <a:spcBef>
                <a:spcPts val="0"/>
              </a:spcBef>
              <a:buSzPct val="150000"/>
              <a:buFont typeface="Arial" panose="020B0604020202020204" pitchFamily="34" charset="0"/>
              <a:buChar char="•"/>
            </a:pPr>
            <a:r>
              <a:rPr lang="en-US" sz="2400" dirty="0"/>
              <a:t>Education leads to greater social mobility and increased participation of higher social class population, while observes differences in cognitive skills that affect GDP growth rates among countries. More years of schooling without increasing cognitive skills have systemically accelerated rates of economic growth. </a:t>
            </a:r>
            <a:endParaRPr lang="en-US" sz="2400" dirty="0">
              <a:latin typeface="+mj-lt"/>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113832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DF434-28DB-4621-A497-D62C41CE0419}"/>
              </a:ext>
            </a:extLst>
          </p:cNvPr>
          <p:cNvSpPr>
            <a:spLocks noGrp="1"/>
          </p:cNvSpPr>
          <p:nvPr>
            <p:ph type="title"/>
          </p:nvPr>
        </p:nvSpPr>
        <p:spPr>
          <a:xfrm>
            <a:off x="789835" y="472053"/>
            <a:ext cx="9219927" cy="627585"/>
          </a:xfrm>
        </p:spPr>
        <p:txBody>
          <a:bodyPr/>
          <a:lstStyle/>
          <a:p>
            <a:pPr>
              <a:lnSpc>
                <a:spcPct val="107000"/>
              </a:lnSpc>
              <a:spcBef>
                <a:spcPts val="600"/>
              </a:spcBef>
              <a:spcAft>
                <a:spcPts val="600"/>
              </a:spcAft>
            </a:pPr>
            <a:r>
              <a:rPr lang="en-US" sz="2800" kern="1800" dirty="0">
                <a:latin typeface="Tahoma" panose="020B0604030504040204" pitchFamily="34" charset="0"/>
                <a:ea typeface="Tahoma" panose="020B0604030504040204" pitchFamily="34" charset="0"/>
                <a:cs typeface="Tahoma" panose="020B0604030504040204" pitchFamily="34" charset="0"/>
              </a:rPr>
              <a:t>6. </a:t>
            </a:r>
            <a:r>
              <a:rPr lang="en-US" sz="2800" dirty="0">
                <a:latin typeface="Tahoma" panose="020B0604030504040204" pitchFamily="34" charset="0"/>
                <a:ea typeface="Tahoma" panose="020B0604030504040204" pitchFamily="34" charset="0"/>
                <a:cs typeface="Tahoma" panose="020B0604030504040204" pitchFamily="34" charset="0"/>
              </a:rPr>
              <a:t>International Testing and Education Outcomes</a:t>
            </a:r>
            <a:endParaRPr lang="en-US" sz="2800" dirty="0">
              <a:effectLst/>
              <a:latin typeface="Tahoma" panose="020B0604030504040204" pitchFamily="34" charset="0"/>
              <a:ea typeface="Tahoma" panose="020B0604030504040204" pitchFamily="34" charset="0"/>
              <a:cs typeface="Tahoma" panose="020B0604030504040204" pitchFamily="34" charset="0"/>
            </a:endParaRPr>
          </a:p>
        </p:txBody>
      </p:sp>
      <p:sp>
        <p:nvSpPr>
          <p:cNvPr id="6" name="Slide Number Placeholder 5">
            <a:extLst>
              <a:ext uri="{FF2B5EF4-FFF2-40B4-BE49-F238E27FC236}">
                <a16:creationId xmlns:a16="http://schemas.microsoft.com/office/drawing/2014/main" id="{60D470D0-6D64-5E42-9515-048F8779CD5E}"/>
              </a:ext>
            </a:extLst>
          </p:cNvPr>
          <p:cNvSpPr>
            <a:spLocks noGrp="1"/>
          </p:cNvSpPr>
          <p:nvPr>
            <p:ph type="sldNum" sz="quarter" idx="4"/>
          </p:nvPr>
        </p:nvSpPr>
        <p:spPr>
          <a:xfrm>
            <a:off x="10153276" y="6356350"/>
            <a:ext cx="1657723" cy="365125"/>
          </a:xfrm>
        </p:spPr>
        <p:txBody>
          <a:bodyPr/>
          <a:lstStyle/>
          <a:p>
            <a:fld id="{294A09A9-5501-47C1-A89A-A340965A2BE2}" type="slidenum">
              <a:rPr lang="en-US" smtClean="0"/>
              <a:pPr/>
              <a:t>23</a:t>
            </a:fld>
            <a:endParaRPr lang="en-US" dirty="0"/>
          </a:p>
        </p:txBody>
      </p:sp>
      <p:sp>
        <p:nvSpPr>
          <p:cNvPr id="5" name="Content Placeholder 2">
            <a:extLst>
              <a:ext uri="{FF2B5EF4-FFF2-40B4-BE49-F238E27FC236}">
                <a16:creationId xmlns:a16="http://schemas.microsoft.com/office/drawing/2014/main" id="{6CF0A44E-A216-10DE-B804-1BD39E697F12}"/>
              </a:ext>
            </a:extLst>
          </p:cNvPr>
          <p:cNvSpPr txBox="1">
            <a:spLocks/>
          </p:cNvSpPr>
          <p:nvPr/>
        </p:nvSpPr>
        <p:spPr>
          <a:xfrm>
            <a:off x="914400" y="1532256"/>
            <a:ext cx="9998453" cy="4586443"/>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11000"/>
              </a:lnSpc>
              <a:spcAft>
                <a:spcPts val="800"/>
              </a:spcAft>
              <a:buClr>
                <a:schemeClr val="tx1"/>
              </a:buClr>
              <a:buSzPct val="150000"/>
            </a:pPr>
            <a:r>
              <a:rPr lang="en-US" dirty="0"/>
              <a:t>Balkan countries have achieved near universal access to primary and lower secondary schooling, but participation rates of upper-secondary completion are below EU standards and the quality and relevance of learning is an increasing concern. In response, economies in the region have introduced competence-based curricula, adopted professional standards for teachers and established school evaluation frameworks in attempts to </a:t>
            </a:r>
            <a:r>
              <a:rPr lang="en-US" dirty="0" err="1"/>
              <a:t>modernise</a:t>
            </a:r>
            <a:r>
              <a:rPr lang="en-US" dirty="0"/>
              <a:t> the instructional system and better equip young people with the skills they need to succeed. </a:t>
            </a:r>
            <a:endParaRPr lang="en-US" sz="2400" dirty="0">
              <a:latin typeface="+mj-lt"/>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668773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60D470D0-6D64-5E42-9515-048F8779CD5E}"/>
              </a:ext>
            </a:extLst>
          </p:cNvPr>
          <p:cNvSpPr>
            <a:spLocks noGrp="1"/>
          </p:cNvSpPr>
          <p:nvPr>
            <p:ph type="sldNum" sz="quarter" idx="4"/>
          </p:nvPr>
        </p:nvSpPr>
        <p:spPr>
          <a:xfrm>
            <a:off x="10153276" y="6356350"/>
            <a:ext cx="1657723" cy="365125"/>
          </a:xfrm>
        </p:spPr>
        <p:txBody>
          <a:bodyPr/>
          <a:lstStyle/>
          <a:p>
            <a:fld id="{294A09A9-5501-47C1-A89A-A340965A2BE2}" type="slidenum">
              <a:rPr lang="en-US" smtClean="0"/>
              <a:pPr/>
              <a:t>24</a:t>
            </a:fld>
            <a:endParaRPr lang="en-US" dirty="0"/>
          </a:p>
        </p:txBody>
      </p:sp>
      <p:sp>
        <p:nvSpPr>
          <p:cNvPr id="5" name="Content Placeholder 2">
            <a:extLst>
              <a:ext uri="{FF2B5EF4-FFF2-40B4-BE49-F238E27FC236}">
                <a16:creationId xmlns:a16="http://schemas.microsoft.com/office/drawing/2014/main" id="{6CF0A44E-A216-10DE-B804-1BD39E697F12}"/>
              </a:ext>
            </a:extLst>
          </p:cNvPr>
          <p:cNvSpPr txBox="1">
            <a:spLocks/>
          </p:cNvSpPr>
          <p:nvPr/>
        </p:nvSpPr>
        <p:spPr>
          <a:xfrm>
            <a:off x="259647" y="510851"/>
            <a:ext cx="10448925" cy="6045592"/>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lnSpc>
                <a:spcPct val="111000"/>
              </a:lnSpc>
              <a:spcBef>
                <a:spcPts val="0"/>
              </a:spcBef>
              <a:buSzPct val="150000"/>
              <a:buFont typeface="Arial" panose="020B0604020202020204" pitchFamily="34" charset="0"/>
              <a:buChar char="•"/>
            </a:pPr>
            <a:r>
              <a:rPr lang="en-US" sz="2400" dirty="0"/>
              <a:t>PISA results typically highlight differences between public and private schools. However, the region’s private school sectors are small. Only Albania’s share of private school students who participated in PISA was greater than 3%. Similarly, PISA focuses on the differences in outcomes between non-immigrant and immigrant students, who represent 13% of PISA-participating students across the OECD and 12% across the EU. </a:t>
            </a:r>
          </a:p>
          <a:p>
            <a:pPr marL="342900" indent="-342900" algn="just">
              <a:lnSpc>
                <a:spcPct val="111000"/>
              </a:lnSpc>
              <a:spcBef>
                <a:spcPts val="0"/>
              </a:spcBef>
              <a:buSzPct val="150000"/>
              <a:buFont typeface="Arial" panose="020B0604020202020204" pitchFamily="34" charset="0"/>
              <a:buChar char="•"/>
            </a:pPr>
            <a:endParaRPr lang="en-US" sz="2400" dirty="0"/>
          </a:p>
          <a:p>
            <a:pPr marL="342900" indent="-342900" algn="just">
              <a:lnSpc>
                <a:spcPct val="111000"/>
              </a:lnSpc>
              <a:spcBef>
                <a:spcPts val="0"/>
              </a:spcBef>
              <a:buSzPct val="150000"/>
              <a:buFont typeface="Arial" panose="020B0604020202020204" pitchFamily="34" charset="0"/>
              <a:buChar char="•"/>
            </a:pPr>
            <a:r>
              <a:rPr lang="en-US" sz="2400" dirty="0"/>
              <a:t>PISA is a triennial survey of 15-year old students around the world that assesses the extent to which they have acquired the knowledge and skills in reading, mathematics and science that are essential for full participation in social and economic life. PISA assessments do not just ascertain whether students can reproduce what they have been taught; they examine how well students can extrapolate from what they have learned and apply their knowledge in real life settings. </a:t>
            </a:r>
            <a:endParaRPr lang="en-US" sz="2400" dirty="0">
              <a:latin typeface="+mj-lt"/>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444822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60D470D0-6D64-5E42-9515-048F8779CD5E}"/>
              </a:ext>
            </a:extLst>
          </p:cNvPr>
          <p:cNvSpPr>
            <a:spLocks noGrp="1"/>
          </p:cNvSpPr>
          <p:nvPr>
            <p:ph type="sldNum" sz="quarter" idx="4"/>
          </p:nvPr>
        </p:nvSpPr>
        <p:spPr>
          <a:xfrm>
            <a:off x="10153276" y="6356350"/>
            <a:ext cx="1657723" cy="365125"/>
          </a:xfrm>
        </p:spPr>
        <p:txBody>
          <a:bodyPr/>
          <a:lstStyle/>
          <a:p>
            <a:fld id="{294A09A9-5501-47C1-A89A-A340965A2BE2}" type="slidenum">
              <a:rPr lang="en-US" smtClean="0"/>
              <a:pPr/>
              <a:t>25</a:t>
            </a:fld>
            <a:endParaRPr lang="en-US" dirty="0"/>
          </a:p>
        </p:txBody>
      </p:sp>
      <p:sp>
        <p:nvSpPr>
          <p:cNvPr id="5" name="Content Placeholder 2">
            <a:extLst>
              <a:ext uri="{FF2B5EF4-FFF2-40B4-BE49-F238E27FC236}">
                <a16:creationId xmlns:a16="http://schemas.microsoft.com/office/drawing/2014/main" id="{6CF0A44E-A216-10DE-B804-1BD39E697F12}"/>
              </a:ext>
            </a:extLst>
          </p:cNvPr>
          <p:cNvSpPr txBox="1">
            <a:spLocks/>
          </p:cNvSpPr>
          <p:nvPr/>
        </p:nvSpPr>
        <p:spPr>
          <a:xfrm>
            <a:off x="259647" y="510851"/>
            <a:ext cx="10448925" cy="6045592"/>
          </a:xfrm>
          <a:prstGeom prst="rect">
            <a:avLst/>
          </a:prstGeom>
        </p:spPr>
        <p:txBody>
          <a:bodyPr vert="horz" lIns="91440" tIns="45720" rIns="91440" bIns="45720" rtlCol="0" anchor="t">
            <a:normAutofit lnSpcReduction="10000"/>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lnSpc>
                <a:spcPct val="111000"/>
              </a:lnSpc>
              <a:spcBef>
                <a:spcPts val="0"/>
              </a:spcBef>
              <a:buSzPct val="150000"/>
              <a:buFont typeface="Arial" panose="020B0604020202020204" pitchFamily="34" charset="0"/>
              <a:buChar char="•"/>
            </a:pPr>
            <a:r>
              <a:rPr lang="en-US" sz="2400" dirty="0"/>
              <a:t>In each participating economy, PISA assessed a representative sample of children between the ages of 15 years and 3 months and 16 years and 2 months who were enrolled in an educational institution at grade 7 or above. A two-stage sampling procedure selected a representative sample of at least 150 schools and roughly 42 students within each of those schools. The majority of economies, including those in the Western Balkans, assessed between 5 000 and 7 000 students. The national context of each economy that participates in PISA affects greatly the students who are sampled to participate in the survey.</a:t>
            </a:r>
          </a:p>
          <a:p>
            <a:pPr algn="just">
              <a:lnSpc>
                <a:spcPct val="111000"/>
              </a:lnSpc>
              <a:spcBef>
                <a:spcPts val="0"/>
              </a:spcBef>
              <a:buSzPct val="150000"/>
            </a:pPr>
            <a:endParaRPr lang="en-US" sz="2400" dirty="0"/>
          </a:p>
          <a:p>
            <a:pPr marL="342900" indent="-342900" algn="just">
              <a:lnSpc>
                <a:spcPct val="111000"/>
              </a:lnSpc>
              <a:spcBef>
                <a:spcPts val="0"/>
              </a:spcBef>
              <a:buSzPct val="150000"/>
              <a:buFont typeface="Arial" panose="020B0604020202020204" pitchFamily="34" charset="0"/>
              <a:buChar char="•"/>
            </a:pPr>
            <a:r>
              <a:rPr lang="en-US" sz="2400" dirty="0"/>
              <a:t>To capture more of these factors, in PISA, a student’s socio-economic background is represented through the index of economic, social and cultural status (ESCS), which is created based upon information about a student’s home environment, parents’ level of education and parents’ employment. </a:t>
            </a:r>
            <a:endParaRPr lang="en-US" sz="2400" dirty="0">
              <a:latin typeface="+mj-lt"/>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82657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DF434-28DB-4621-A497-D62C41CE0419}"/>
              </a:ext>
            </a:extLst>
          </p:cNvPr>
          <p:cNvSpPr>
            <a:spLocks noGrp="1"/>
          </p:cNvSpPr>
          <p:nvPr>
            <p:ph type="title"/>
          </p:nvPr>
        </p:nvSpPr>
        <p:spPr>
          <a:xfrm>
            <a:off x="789835" y="472053"/>
            <a:ext cx="9219927" cy="627585"/>
          </a:xfrm>
        </p:spPr>
        <p:txBody>
          <a:bodyPr/>
          <a:lstStyle/>
          <a:p>
            <a:r>
              <a:rPr lang="en-US" sz="2800" dirty="0">
                <a:latin typeface="Tahoma" panose="020B0604030504040204" pitchFamily="34" charset="0"/>
                <a:ea typeface="Tahoma" panose="020B0604030504040204" pitchFamily="34" charset="0"/>
                <a:cs typeface="Tahoma" panose="020B0604030504040204" pitchFamily="34" charset="0"/>
              </a:rPr>
              <a:t>Learning outcomes in the Western Balkans</a:t>
            </a:r>
          </a:p>
        </p:txBody>
      </p:sp>
      <p:sp>
        <p:nvSpPr>
          <p:cNvPr id="6" name="Slide Number Placeholder 5">
            <a:extLst>
              <a:ext uri="{FF2B5EF4-FFF2-40B4-BE49-F238E27FC236}">
                <a16:creationId xmlns:a16="http://schemas.microsoft.com/office/drawing/2014/main" id="{60D470D0-6D64-5E42-9515-048F8779CD5E}"/>
              </a:ext>
            </a:extLst>
          </p:cNvPr>
          <p:cNvSpPr>
            <a:spLocks noGrp="1"/>
          </p:cNvSpPr>
          <p:nvPr>
            <p:ph type="sldNum" sz="quarter" idx="4"/>
          </p:nvPr>
        </p:nvSpPr>
        <p:spPr>
          <a:xfrm>
            <a:off x="10153276" y="6356350"/>
            <a:ext cx="1657723" cy="365125"/>
          </a:xfrm>
        </p:spPr>
        <p:txBody>
          <a:bodyPr/>
          <a:lstStyle/>
          <a:p>
            <a:fld id="{294A09A9-5501-47C1-A89A-A340965A2BE2}" type="slidenum">
              <a:rPr lang="en-US" smtClean="0"/>
              <a:pPr/>
              <a:t>26</a:t>
            </a:fld>
            <a:endParaRPr lang="en-US" dirty="0"/>
          </a:p>
        </p:txBody>
      </p:sp>
      <p:sp>
        <p:nvSpPr>
          <p:cNvPr id="5" name="Content Placeholder 2">
            <a:extLst>
              <a:ext uri="{FF2B5EF4-FFF2-40B4-BE49-F238E27FC236}">
                <a16:creationId xmlns:a16="http://schemas.microsoft.com/office/drawing/2014/main" id="{6CF0A44E-A216-10DE-B804-1BD39E697F12}"/>
              </a:ext>
            </a:extLst>
          </p:cNvPr>
          <p:cNvSpPr txBox="1">
            <a:spLocks/>
          </p:cNvSpPr>
          <p:nvPr/>
        </p:nvSpPr>
        <p:spPr>
          <a:xfrm>
            <a:off x="914400" y="1532256"/>
            <a:ext cx="9998453" cy="4586443"/>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t>Overall performance</a:t>
            </a:r>
            <a:endParaRPr lang="en-US" dirty="0"/>
          </a:p>
          <a:p>
            <a:pPr>
              <a:lnSpc>
                <a:spcPct val="111000"/>
              </a:lnSpc>
              <a:spcBef>
                <a:spcPts val="0"/>
              </a:spcBef>
            </a:pPr>
            <a:r>
              <a:rPr lang="en-US" sz="2400" dirty="0"/>
              <a:t>PISA results show that student outcomes in Western Balkan economies have generally improved in the last two decades. Most education systems in the region have also increased their coverage indices at the same time, showing that gains in educational access and learning are not mutually exclusive.</a:t>
            </a:r>
          </a:p>
          <a:p>
            <a:pPr>
              <a:lnSpc>
                <a:spcPct val="111000"/>
              </a:lnSpc>
              <a:spcBef>
                <a:spcPts val="0"/>
              </a:spcBef>
            </a:pPr>
            <a:endParaRPr lang="en-US" sz="2400" dirty="0"/>
          </a:p>
          <a:p>
            <a:pPr>
              <a:lnSpc>
                <a:spcPct val="111000"/>
              </a:lnSpc>
              <a:spcBef>
                <a:spcPts val="0"/>
              </a:spcBef>
            </a:pPr>
            <a:r>
              <a:rPr lang="en-US" sz="2400" dirty="0"/>
              <a:t>To help understand differences in student knowledge and skills, PISA </a:t>
            </a:r>
            <a:r>
              <a:rPr lang="en-US" sz="2400" dirty="0" err="1"/>
              <a:t>categorises</a:t>
            </a:r>
            <a:r>
              <a:rPr lang="en-US" sz="2400" dirty="0"/>
              <a:t> student performance into a range of eight proficiency levels. These levels range from the highest (Level 6) to the lowest (Level 1c) proficiency</a:t>
            </a:r>
          </a:p>
        </p:txBody>
      </p:sp>
    </p:spTree>
    <p:extLst>
      <p:ext uri="{BB962C8B-B14F-4D97-AF65-F5344CB8AC3E}">
        <p14:creationId xmlns:p14="http://schemas.microsoft.com/office/powerpoint/2010/main" val="1003627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DF434-28DB-4621-A497-D62C41CE0419}"/>
              </a:ext>
            </a:extLst>
          </p:cNvPr>
          <p:cNvSpPr>
            <a:spLocks noGrp="1"/>
          </p:cNvSpPr>
          <p:nvPr>
            <p:ph type="title"/>
          </p:nvPr>
        </p:nvSpPr>
        <p:spPr>
          <a:xfrm>
            <a:off x="789835" y="472053"/>
            <a:ext cx="9219927" cy="627585"/>
          </a:xfrm>
        </p:spPr>
        <p:txBody>
          <a:bodyPr/>
          <a:lstStyle/>
          <a:p>
            <a:r>
              <a:rPr lang="en-US" sz="2800" dirty="0">
                <a:latin typeface="Tahoma" panose="020B0604030504040204" pitchFamily="34" charset="0"/>
                <a:ea typeface="Tahoma" panose="020B0604030504040204" pitchFamily="34" charset="0"/>
                <a:cs typeface="Tahoma" panose="020B0604030504040204" pitchFamily="34" charset="0"/>
              </a:rPr>
              <a:t>Socio-economic status</a:t>
            </a:r>
          </a:p>
        </p:txBody>
      </p:sp>
      <p:sp>
        <p:nvSpPr>
          <p:cNvPr id="6" name="Slide Number Placeholder 5">
            <a:extLst>
              <a:ext uri="{FF2B5EF4-FFF2-40B4-BE49-F238E27FC236}">
                <a16:creationId xmlns:a16="http://schemas.microsoft.com/office/drawing/2014/main" id="{60D470D0-6D64-5E42-9515-048F8779CD5E}"/>
              </a:ext>
            </a:extLst>
          </p:cNvPr>
          <p:cNvSpPr>
            <a:spLocks noGrp="1"/>
          </p:cNvSpPr>
          <p:nvPr>
            <p:ph type="sldNum" sz="quarter" idx="4"/>
          </p:nvPr>
        </p:nvSpPr>
        <p:spPr>
          <a:xfrm>
            <a:off x="10153276" y="6356350"/>
            <a:ext cx="1657723" cy="365125"/>
          </a:xfrm>
        </p:spPr>
        <p:txBody>
          <a:bodyPr/>
          <a:lstStyle/>
          <a:p>
            <a:fld id="{294A09A9-5501-47C1-A89A-A340965A2BE2}" type="slidenum">
              <a:rPr lang="en-US" smtClean="0"/>
              <a:pPr/>
              <a:t>27</a:t>
            </a:fld>
            <a:endParaRPr lang="en-US" dirty="0"/>
          </a:p>
        </p:txBody>
      </p:sp>
      <p:sp>
        <p:nvSpPr>
          <p:cNvPr id="5" name="Content Placeholder 2">
            <a:extLst>
              <a:ext uri="{FF2B5EF4-FFF2-40B4-BE49-F238E27FC236}">
                <a16:creationId xmlns:a16="http://schemas.microsoft.com/office/drawing/2014/main" id="{6CF0A44E-A216-10DE-B804-1BD39E697F12}"/>
              </a:ext>
            </a:extLst>
          </p:cNvPr>
          <p:cNvSpPr txBox="1">
            <a:spLocks/>
          </p:cNvSpPr>
          <p:nvPr/>
        </p:nvSpPr>
        <p:spPr>
          <a:xfrm>
            <a:off x="321014" y="1332689"/>
            <a:ext cx="10591840" cy="5053257"/>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11000"/>
              </a:lnSpc>
            </a:pPr>
            <a:r>
              <a:rPr lang="en-US" sz="2400" dirty="0"/>
              <a:t>Internationally, socio-economically advantaged students tend to perform better than disadvantaged students in all PISA-participating countries and economies, and education systems in the Western Balkans are no exception. Gaps between socio-economically advantaged and disadvantaged students range from 40 score points in Kosovo to 80 score points in North Macedonia. These gaps are, in general, narrower than those of countries with similar overall performance. Such results suggest that students’ socio-economic status may not be as strong a determinant of their outcomes compared to international benchmarks. However, it is still an important factor, and other chapters of this paper will discuss the extent to which education policy is helping to address such inequalities.</a:t>
            </a:r>
          </a:p>
        </p:txBody>
      </p:sp>
    </p:spTree>
    <p:extLst>
      <p:ext uri="{BB962C8B-B14F-4D97-AF65-F5344CB8AC3E}">
        <p14:creationId xmlns:p14="http://schemas.microsoft.com/office/powerpoint/2010/main" val="678565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DF434-28DB-4621-A497-D62C41CE0419}"/>
              </a:ext>
            </a:extLst>
          </p:cNvPr>
          <p:cNvSpPr>
            <a:spLocks noGrp="1"/>
          </p:cNvSpPr>
          <p:nvPr>
            <p:ph type="title"/>
          </p:nvPr>
        </p:nvSpPr>
        <p:spPr>
          <a:xfrm>
            <a:off x="809290" y="136525"/>
            <a:ext cx="9219927" cy="627585"/>
          </a:xfrm>
        </p:spPr>
        <p:txBody>
          <a:bodyPr/>
          <a:lstStyle/>
          <a:p>
            <a:r>
              <a:rPr lang="en-US" sz="2800" dirty="0">
                <a:latin typeface="Tahoma" panose="020B0604030504040204" pitchFamily="34" charset="0"/>
                <a:ea typeface="Tahoma" panose="020B0604030504040204" pitchFamily="34" charset="0"/>
                <a:cs typeface="Tahoma" panose="020B0604030504040204" pitchFamily="34" charset="0"/>
              </a:rPr>
              <a:t>Linguistic groups</a:t>
            </a:r>
          </a:p>
        </p:txBody>
      </p:sp>
      <p:sp>
        <p:nvSpPr>
          <p:cNvPr id="6" name="Slide Number Placeholder 5">
            <a:extLst>
              <a:ext uri="{FF2B5EF4-FFF2-40B4-BE49-F238E27FC236}">
                <a16:creationId xmlns:a16="http://schemas.microsoft.com/office/drawing/2014/main" id="{60D470D0-6D64-5E42-9515-048F8779CD5E}"/>
              </a:ext>
            </a:extLst>
          </p:cNvPr>
          <p:cNvSpPr>
            <a:spLocks noGrp="1"/>
          </p:cNvSpPr>
          <p:nvPr>
            <p:ph type="sldNum" sz="quarter" idx="4"/>
          </p:nvPr>
        </p:nvSpPr>
        <p:spPr>
          <a:xfrm>
            <a:off x="10153276" y="6356350"/>
            <a:ext cx="1657723" cy="365125"/>
          </a:xfrm>
        </p:spPr>
        <p:txBody>
          <a:bodyPr/>
          <a:lstStyle/>
          <a:p>
            <a:fld id="{294A09A9-5501-47C1-A89A-A340965A2BE2}" type="slidenum">
              <a:rPr lang="en-US" smtClean="0"/>
              <a:pPr/>
              <a:t>28</a:t>
            </a:fld>
            <a:endParaRPr lang="en-US" dirty="0"/>
          </a:p>
        </p:txBody>
      </p:sp>
      <p:sp>
        <p:nvSpPr>
          <p:cNvPr id="5" name="Content Placeholder 2">
            <a:extLst>
              <a:ext uri="{FF2B5EF4-FFF2-40B4-BE49-F238E27FC236}">
                <a16:creationId xmlns:a16="http://schemas.microsoft.com/office/drawing/2014/main" id="{6CF0A44E-A216-10DE-B804-1BD39E697F12}"/>
              </a:ext>
            </a:extLst>
          </p:cNvPr>
          <p:cNvSpPr txBox="1">
            <a:spLocks/>
          </p:cNvSpPr>
          <p:nvPr/>
        </p:nvSpPr>
        <p:spPr>
          <a:xfrm>
            <a:off x="321014" y="764110"/>
            <a:ext cx="10591840" cy="5957365"/>
          </a:xfrm>
          <a:prstGeom prst="rect">
            <a:avLst/>
          </a:prstGeom>
        </p:spPr>
        <p:txBody>
          <a:bodyPr vert="horz" lIns="91440" tIns="45720" rIns="91440" bIns="45720" rtlCol="0" anchor="t">
            <a:normAutofit fontScale="77500" lnSpcReduction="20000"/>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30000"/>
              </a:lnSpc>
            </a:pPr>
            <a:r>
              <a:rPr lang="en-US" dirty="0"/>
              <a:t>Within the Western Balkans, education systems with large populations of different ethnic groups demonstrate different levels of performance between the populations (represented by their languages of instruction). In Bosnia and Herzegovina, the performance of students in the three languages of instruction are not statistically significantly different from each other. In North Macedonia and Montenegro, however, students taught in Albanian perform significantly lower than students taught in Macedonian and Montenegrin, respectively. In fact, no student who took the test in Albanian was considered a high achiever (achieving Level 5 or above) in either system. After controlling for students’ socio-economic status, the gap in Macedonia was 48 and the gap in Montenegro was 66 and both were statistically significant. Gaps in Bosnia and Herzegovina were less than three (Croatian and Serbian relative to Bosnian) and not statistically significant. These results suggest that it is not enough to provide access to education in different languages of instruction, but that teachers who teach in different languages and their schools need to receive adequate support to ensure that their students are educated effectively.</a:t>
            </a:r>
          </a:p>
        </p:txBody>
      </p:sp>
    </p:spTree>
    <p:extLst>
      <p:ext uri="{BB962C8B-B14F-4D97-AF65-F5344CB8AC3E}">
        <p14:creationId xmlns:p14="http://schemas.microsoft.com/office/powerpoint/2010/main" val="4294417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F65A7-995A-9F45-891C-82D9B9D40801}"/>
              </a:ext>
            </a:extLst>
          </p:cNvPr>
          <p:cNvSpPr>
            <a:spLocks noGrp="1"/>
          </p:cNvSpPr>
          <p:nvPr>
            <p:ph type="title"/>
          </p:nvPr>
        </p:nvSpPr>
        <p:spPr>
          <a:xfrm>
            <a:off x="1889961" y="1791018"/>
            <a:ext cx="8412079" cy="2810460"/>
          </a:xfrm>
        </p:spPr>
        <p:txBody>
          <a:bodyPr>
            <a:normAutofit/>
          </a:bodyPr>
          <a:lstStyle/>
          <a:p>
            <a:r>
              <a:rPr lang="en-US" sz="4400" b="1" dirty="0"/>
              <a:t>I</a:t>
            </a:r>
            <a:r>
              <a:rPr lang="en-US" sz="4400" b="1" i="0" dirty="0">
                <a:effectLst/>
              </a:rPr>
              <a:t>f you think education is expensive, wait until you see how much ignorance costs in the 21st century.</a:t>
            </a:r>
            <a:endParaRPr lang="en-US" sz="4400" dirty="0"/>
          </a:p>
        </p:txBody>
      </p:sp>
      <p:sp>
        <p:nvSpPr>
          <p:cNvPr id="13" name="Text Placeholder 5">
            <a:extLst>
              <a:ext uri="{FF2B5EF4-FFF2-40B4-BE49-F238E27FC236}">
                <a16:creationId xmlns:a16="http://schemas.microsoft.com/office/drawing/2014/main" id="{6118A1B7-08BA-6B43-BBA8-952377DF944D}"/>
              </a:ext>
            </a:extLst>
          </p:cNvPr>
          <p:cNvSpPr>
            <a:spLocks noGrp="1"/>
          </p:cNvSpPr>
          <p:nvPr>
            <p:ph type="body" sz="quarter" idx="13"/>
          </p:nvPr>
        </p:nvSpPr>
        <p:spPr>
          <a:xfrm>
            <a:off x="1502619" y="543354"/>
            <a:ext cx="1364297" cy="1094521"/>
          </a:xfrm>
        </p:spPr>
        <p:txBody>
          <a:bodyPr/>
          <a:lstStyle/>
          <a:p>
            <a:r>
              <a:rPr lang="en-US" dirty="0"/>
              <a:t>“</a:t>
            </a:r>
          </a:p>
        </p:txBody>
      </p:sp>
      <p:sp>
        <p:nvSpPr>
          <p:cNvPr id="7" name="Text Placeholder 6">
            <a:extLst>
              <a:ext uri="{FF2B5EF4-FFF2-40B4-BE49-F238E27FC236}">
                <a16:creationId xmlns:a16="http://schemas.microsoft.com/office/drawing/2014/main" id="{E178654B-08C9-4C41-8BEC-DFB720245862}"/>
              </a:ext>
            </a:extLst>
          </p:cNvPr>
          <p:cNvSpPr>
            <a:spLocks noGrp="1"/>
          </p:cNvSpPr>
          <p:nvPr>
            <p:ph type="body" sz="quarter" idx="14"/>
          </p:nvPr>
        </p:nvSpPr>
        <p:spPr>
          <a:xfrm>
            <a:off x="5556250" y="4574039"/>
            <a:ext cx="3511550" cy="679450"/>
          </a:xfrm>
        </p:spPr>
        <p:txBody>
          <a:bodyPr/>
          <a:lstStyle/>
          <a:p>
            <a:r>
              <a:rPr lang="en-US" b="0" i="0" dirty="0">
                <a:effectLst/>
                <a:latin typeface="+mj-lt"/>
              </a:rPr>
              <a:t>Derek Bok</a:t>
            </a:r>
            <a:endParaRPr lang="en-US" dirty="0">
              <a:latin typeface="+mj-lt"/>
            </a:endParaRPr>
          </a:p>
        </p:txBody>
      </p:sp>
      <p:sp>
        <p:nvSpPr>
          <p:cNvPr id="14" name="Text Placeholder 7">
            <a:extLst>
              <a:ext uri="{FF2B5EF4-FFF2-40B4-BE49-F238E27FC236}">
                <a16:creationId xmlns:a16="http://schemas.microsoft.com/office/drawing/2014/main" id="{A1F17760-D90A-AB46-A4E0-31B2684E3F5E}"/>
              </a:ext>
            </a:extLst>
          </p:cNvPr>
          <p:cNvSpPr>
            <a:spLocks noGrp="1"/>
          </p:cNvSpPr>
          <p:nvPr>
            <p:ph type="body" sz="quarter" idx="15"/>
          </p:nvPr>
        </p:nvSpPr>
        <p:spPr>
          <a:xfrm>
            <a:off x="9420876" y="3426615"/>
            <a:ext cx="1364297" cy="1094521"/>
          </a:xfrm>
        </p:spPr>
        <p:txBody>
          <a:bodyPr/>
          <a:lstStyle/>
          <a:p>
            <a:r>
              <a:rPr lang="en-US" dirty="0"/>
              <a:t>”</a:t>
            </a:r>
          </a:p>
        </p:txBody>
      </p:sp>
    </p:spTree>
    <p:extLst>
      <p:ext uri="{BB962C8B-B14F-4D97-AF65-F5344CB8AC3E}">
        <p14:creationId xmlns:p14="http://schemas.microsoft.com/office/powerpoint/2010/main" val="2639983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animEffect transition="in" filter="fade">
                                      <p:cBhvr>
                                        <p:cTn id="13" dur="1000"/>
                                        <p:tgtEl>
                                          <p:spTgt spid="7">
                                            <p:txEl>
                                              <p:pRg st="0" end="0"/>
                                            </p:txEl>
                                          </p:spTgt>
                                        </p:tgtEl>
                                      </p:cBhvr>
                                    </p:animEffect>
                                    <p:anim calcmode="lin" valueType="num">
                                      <p:cBhvr>
                                        <p:cTn id="14"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50A86E01-62BB-5145-A6C3-515717DD327C}"/>
              </a:ext>
            </a:extLst>
          </p:cNvPr>
          <p:cNvSpPr>
            <a:spLocks noGrp="1"/>
          </p:cNvSpPr>
          <p:nvPr>
            <p:ph type="sldNum" sz="quarter" idx="4"/>
          </p:nvPr>
        </p:nvSpPr>
        <p:spPr/>
        <p:txBody>
          <a:bodyPr/>
          <a:lstStyle/>
          <a:p>
            <a:fld id="{294A09A9-5501-47C1-A89A-A340965A2BE2}" type="slidenum">
              <a:rPr lang="en-US" smtClean="0"/>
              <a:pPr/>
              <a:t>3</a:t>
            </a:fld>
            <a:endParaRPr lang="en-US" dirty="0"/>
          </a:p>
        </p:txBody>
      </p:sp>
      <p:sp>
        <p:nvSpPr>
          <p:cNvPr id="9" name="Content Placeholder 8">
            <a:extLst>
              <a:ext uri="{FF2B5EF4-FFF2-40B4-BE49-F238E27FC236}">
                <a16:creationId xmlns:a16="http://schemas.microsoft.com/office/drawing/2014/main" id="{74499CA2-2DAE-4D8C-632D-4897C60E6B11}"/>
              </a:ext>
            </a:extLst>
          </p:cNvPr>
          <p:cNvSpPr>
            <a:spLocks noGrp="1"/>
          </p:cNvSpPr>
          <p:nvPr>
            <p:ph idx="1"/>
          </p:nvPr>
        </p:nvSpPr>
        <p:spPr>
          <a:xfrm>
            <a:off x="475237" y="419557"/>
            <a:ext cx="11256320" cy="6020154"/>
          </a:xfrm>
        </p:spPr>
        <p:txBody>
          <a:bodyPr/>
          <a:lstStyle/>
          <a:p>
            <a:pPr marL="342900" indent="-342900">
              <a:lnSpc>
                <a:spcPct val="111000"/>
              </a:lnSpc>
              <a:buSzPct val="150000"/>
              <a:buFont typeface="Arial" panose="020B0604020202020204" pitchFamily="34" charset="0"/>
              <a:buChar char="•"/>
            </a:pPr>
            <a:r>
              <a:rPr lang="en-US" sz="2400" dirty="0"/>
              <a:t>Knowledge and expertise become a relevant basis for shaping the attitudes of educational authorities and concrete solutions. Sources for gathering the necessary information can be very diverse – websites, ministries, agencies, associations, reports of state administration bodies, studies of scientific researchers, research institutes and NGOs, internet search, daily and weekly press, but the most important thing is to include among sources the voice of those for whom future decisions will be made, teachers, students and their parents.</a:t>
            </a:r>
          </a:p>
          <a:p>
            <a:pPr marL="342900" marR="0" lvl="0" indent="-342900">
              <a:lnSpc>
                <a:spcPct val="111000"/>
              </a:lnSpc>
              <a:spcBef>
                <a:spcPts val="0"/>
              </a:spcBef>
              <a:spcAft>
                <a:spcPts val="0"/>
              </a:spcAft>
              <a:buSzPct val="126000"/>
              <a:buFont typeface="Arial" panose="020B0604020202020204" pitchFamily="34" charset="0"/>
              <a:buChar char="•"/>
            </a:pPr>
            <a:endParaRPr lang="en-US" sz="2400" dirty="0"/>
          </a:p>
          <a:p>
            <a:pPr marL="342900" marR="0" lvl="0" indent="-342900">
              <a:lnSpc>
                <a:spcPct val="111000"/>
              </a:lnSpc>
              <a:spcBef>
                <a:spcPts val="0"/>
              </a:spcBef>
              <a:spcAft>
                <a:spcPts val="0"/>
              </a:spcAft>
              <a:buSzPct val="150000"/>
              <a:buFont typeface="Arial" panose="020B0604020202020204" pitchFamily="34" charset="0"/>
              <a:buChar char="•"/>
            </a:pPr>
            <a:r>
              <a:rPr lang="en-US" sz="2400" dirty="0"/>
              <a:t>The situation we found, in leading the overall process in a pandemic situation and the continuation of </a:t>
            </a:r>
            <a:r>
              <a:rPr lang="en-US" sz="2400" dirty="0" err="1"/>
              <a:t>decisionmaking</a:t>
            </a:r>
            <a:r>
              <a:rPr lang="en-US" sz="2400" dirty="0"/>
              <a:t> in the event of a possible extension of extraordinary conditions when the new school year starts, did not satisfy the needs of the profession and did not convince us that future decisions will be based on different principles. </a:t>
            </a:r>
            <a:endParaRPr lang="en-US" sz="24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3079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fade">
                                      <p:cBhvr>
                                        <p:cTn id="12" dur="1000"/>
                                        <p:tgtEl>
                                          <p:spTgt spid="9">
                                            <p:txEl>
                                              <p:pRg st="2" end="2"/>
                                            </p:txEl>
                                          </p:spTgt>
                                        </p:tgtEl>
                                      </p:cBhvr>
                                    </p:animEffect>
                                    <p:anim calcmode="lin" valueType="num">
                                      <p:cBhvr>
                                        <p:cTn id="13"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allAtOnce"/>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AE308-3076-43DB-B834-DA0B0AE19AF9}"/>
              </a:ext>
            </a:extLst>
          </p:cNvPr>
          <p:cNvSpPr>
            <a:spLocks noGrp="1"/>
          </p:cNvSpPr>
          <p:nvPr>
            <p:ph type="ctrTitle"/>
          </p:nvPr>
        </p:nvSpPr>
        <p:spPr>
          <a:xfrm>
            <a:off x="1167494" y="1122363"/>
            <a:ext cx="6220278" cy="1411287"/>
          </a:xfrm>
        </p:spPr>
        <p:txBody>
          <a:bodyPr/>
          <a:lstStyle/>
          <a:p>
            <a:r>
              <a:rPr lang="en-US" dirty="0">
                <a:solidFill>
                  <a:schemeClr val="accent1">
                    <a:lumMod val="75000"/>
                  </a:schemeClr>
                </a:solidFill>
              </a:rPr>
              <a:t>Thank you</a:t>
            </a:r>
          </a:p>
        </p:txBody>
      </p:sp>
      <p:pic>
        <p:nvPicPr>
          <p:cNvPr id="7" name="Picture 6" descr="A picture containing icon&#10;&#10;Description automatically generated">
            <a:extLst>
              <a:ext uri="{FF2B5EF4-FFF2-40B4-BE49-F238E27FC236}">
                <a16:creationId xmlns:a16="http://schemas.microsoft.com/office/drawing/2014/main" id="{B20D30ED-CCD9-B411-2EEF-DAA55E0287B4}"/>
              </a:ext>
            </a:extLst>
          </p:cNvPr>
          <p:cNvPicPr>
            <a:picLocks noChangeAspect="1"/>
          </p:cNvPicPr>
          <p:nvPr/>
        </p:nvPicPr>
        <p:blipFill>
          <a:blip r:embed="rId2"/>
          <a:stretch>
            <a:fillRect/>
          </a:stretch>
        </p:blipFill>
        <p:spPr>
          <a:xfrm rot="954167">
            <a:off x="687114" y="3285023"/>
            <a:ext cx="1352550" cy="1121619"/>
          </a:xfrm>
          <a:prstGeom prst="rect">
            <a:avLst/>
          </a:prstGeom>
        </p:spPr>
      </p:pic>
      <p:pic>
        <p:nvPicPr>
          <p:cNvPr id="8" name="Picture 7" descr="Icon&#10;&#10;Description automatically generated">
            <a:extLst>
              <a:ext uri="{FF2B5EF4-FFF2-40B4-BE49-F238E27FC236}">
                <a16:creationId xmlns:a16="http://schemas.microsoft.com/office/drawing/2014/main" id="{090618D1-D0CA-8BE3-0CFF-D714DB99B95A}"/>
              </a:ext>
            </a:extLst>
          </p:cNvPr>
          <p:cNvPicPr>
            <a:picLocks noChangeAspect="1"/>
          </p:cNvPicPr>
          <p:nvPr/>
        </p:nvPicPr>
        <p:blipFill>
          <a:blip r:embed="rId3"/>
          <a:stretch>
            <a:fillRect/>
          </a:stretch>
        </p:blipFill>
        <p:spPr>
          <a:xfrm>
            <a:off x="920910" y="4463436"/>
            <a:ext cx="759073" cy="816206"/>
          </a:xfrm>
          <a:prstGeom prst="rect">
            <a:avLst/>
          </a:prstGeom>
        </p:spPr>
      </p:pic>
      <p:pic>
        <p:nvPicPr>
          <p:cNvPr id="9" name="Picture 8" descr="Icon&#10;&#10;Description automatically generated">
            <a:extLst>
              <a:ext uri="{FF2B5EF4-FFF2-40B4-BE49-F238E27FC236}">
                <a16:creationId xmlns:a16="http://schemas.microsoft.com/office/drawing/2014/main" id="{15468F8F-9D1B-1C8E-3293-EEC57AA8335C}"/>
              </a:ext>
            </a:extLst>
          </p:cNvPr>
          <p:cNvPicPr>
            <a:picLocks noChangeAspect="1"/>
          </p:cNvPicPr>
          <p:nvPr/>
        </p:nvPicPr>
        <p:blipFill>
          <a:blip r:embed="rId4"/>
          <a:stretch>
            <a:fillRect/>
          </a:stretch>
        </p:blipFill>
        <p:spPr>
          <a:xfrm>
            <a:off x="894454" y="5367654"/>
            <a:ext cx="771525" cy="606360"/>
          </a:xfrm>
          <a:prstGeom prst="rect">
            <a:avLst/>
          </a:prstGeom>
        </p:spPr>
      </p:pic>
      <p:sp>
        <p:nvSpPr>
          <p:cNvPr id="3" name="Content Placeholder 4">
            <a:extLst>
              <a:ext uri="{FF2B5EF4-FFF2-40B4-BE49-F238E27FC236}">
                <a16:creationId xmlns:a16="http://schemas.microsoft.com/office/drawing/2014/main" id="{ABA0FC9C-9A75-EBFB-B614-43334430EB74}"/>
              </a:ext>
            </a:extLst>
          </p:cNvPr>
          <p:cNvSpPr txBox="1">
            <a:spLocks/>
          </p:cNvSpPr>
          <p:nvPr/>
        </p:nvSpPr>
        <p:spPr>
          <a:xfrm>
            <a:off x="2167447" y="3233579"/>
            <a:ext cx="5591571" cy="1321347"/>
          </a:xfrm>
          <a:prstGeom prst="rect">
            <a:avLst/>
          </a:prstGeom>
          <a:noFill/>
          <a:ln>
            <a:noFill/>
          </a:ln>
          <a:effectLst>
            <a:outerShdw blurRad="76200" dist="63500" dir="5040000" algn="tl" rotWithShape="0">
              <a:srgbClr val="000000">
                <a:alpha val="41000"/>
              </a:srgbClr>
            </a:outerShdw>
          </a:effectLst>
        </p:spPr>
        <p:txBody>
          <a:bodyPr vert="horz" lIns="91440" tIns="45720" rIns="91440" bIns="45720" rtlCol="0" anchor="t">
            <a:normAutofit fontScale="25000" lnSpcReduction="20000"/>
          </a:bodyPr>
          <a:lstStyle>
            <a:lvl1pPr marL="0" indent="0" algn="l" defTabSz="914400" rtl="0" eaLnBrk="1" latinLnBrk="0" hangingPunct="1">
              <a:lnSpc>
                <a:spcPct val="90000"/>
              </a:lnSpc>
              <a:spcBef>
                <a:spcPts val="1000"/>
              </a:spcBef>
              <a:buFont typeface="Arial" panose="020B0604020202020204" pitchFamily="34" charset="0"/>
              <a:buNone/>
              <a:defRPr sz="32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8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9pPr>
          </a:lstStyle>
          <a:p>
            <a:pPr>
              <a:lnSpc>
                <a:spcPct val="150000"/>
              </a:lnSpc>
              <a:defRPr/>
            </a:pPr>
            <a:r>
              <a:rPr lang="en-US" sz="11200" b="1" dirty="0">
                <a:solidFill>
                  <a:schemeClr val="tx2">
                    <a:lumMod val="75000"/>
                  </a:schemeClr>
                </a:solidFill>
                <a:latin typeface="Arial" panose="020B0604020202020204" pitchFamily="34" charset="0"/>
                <a:cs typeface="Arial" panose="020B0604020202020204" pitchFamily="34" charset="0"/>
              </a:rPr>
              <a:t>bardhyl.musai@unitir.edu.al bardhylmusai@gmail.com</a:t>
            </a:r>
          </a:p>
          <a:p>
            <a:pPr>
              <a:lnSpc>
                <a:spcPct val="150000"/>
              </a:lnSpc>
              <a:defRPr/>
            </a:pPr>
            <a:r>
              <a:rPr lang="en-US" sz="11200" b="1" dirty="0">
                <a:solidFill>
                  <a:schemeClr val="tx2">
                    <a:lumMod val="75000"/>
                  </a:schemeClr>
                </a:solidFill>
                <a:latin typeface="Arial" panose="020B0604020202020204" pitchFamily="34" charset="0"/>
                <a:cs typeface="Arial" panose="020B0604020202020204" pitchFamily="34" charset="0"/>
              </a:rPr>
              <a:t>          </a:t>
            </a:r>
            <a:endParaRPr lang="en-GB" b="1" dirty="0">
              <a:solidFill>
                <a:schemeClr val="bg1"/>
              </a:solidFill>
            </a:endParaRPr>
          </a:p>
        </p:txBody>
      </p:sp>
      <p:sp>
        <p:nvSpPr>
          <p:cNvPr id="4" name="Content Placeholder 4">
            <a:extLst>
              <a:ext uri="{FF2B5EF4-FFF2-40B4-BE49-F238E27FC236}">
                <a16:creationId xmlns:a16="http://schemas.microsoft.com/office/drawing/2014/main" id="{4D768C29-429E-7B0E-BF31-B5DC072D11D7}"/>
              </a:ext>
            </a:extLst>
          </p:cNvPr>
          <p:cNvSpPr txBox="1">
            <a:spLocks/>
          </p:cNvSpPr>
          <p:nvPr/>
        </p:nvSpPr>
        <p:spPr>
          <a:xfrm>
            <a:off x="2041562" y="5275255"/>
            <a:ext cx="6062251" cy="759175"/>
          </a:xfrm>
          <a:prstGeom prst="rect">
            <a:avLst/>
          </a:prstGeom>
          <a:noFill/>
          <a:ln>
            <a:noFill/>
          </a:ln>
          <a:effectLst>
            <a:outerShdw blurRad="76200" dist="63500" dir="5040000" algn="tl" rotWithShape="0">
              <a:srgbClr val="000000">
                <a:alpha val="41000"/>
              </a:srgbClr>
            </a:outerShdw>
          </a:effectLst>
        </p:spPr>
        <p:txBody>
          <a:bodyPr vert="horz" lIns="91440" tIns="45720" rIns="91440" bIns="45720" rtlCol="0" anchor="t">
            <a:normAutofit fontScale="25000" lnSpcReduction="20000"/>
          </a:bodyPr>
          <a:lstStyle>
            <a:lvl1pPr marL="0" indent="0" algn="l" defTabSz="914400" rtl="0" eaLnBrk="1" latinLnBrk="0" hangingPunct="1">
              <a:lnSpc>
                <a:spcPct val="90000"/>
              </a:lnSpc>
              <a:spcBef>
                <a:spcPts val="1000"/>
              </a:spcBef>
              <a:buFont typeface="Arial" panose="020B0604020202020204" pitchFamily="34" charset="0"/>
              <a:buNone/>
              <a:defRPr sz="32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8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9pPr>
          </a:lstStyle>
          <a:p>
            <a:pPr>
              <a:lnSpc>
                <a:spcPct val="150000"/>
              </a:lnSpc>
              <a:defRPr/>
            </a:pPr>
            <a:r>
              <a:rPr lang="en-US" sz="11200" b="1" dirty="0">
                <a:solidFill>
                  <a:srgbClr val="FFFF00"/>
                </a:solidFill>
                <a:latin typeface="Arial" panose="020B0604020202020204" pitchFamily="34" charset="0"/>
                <a:cs typeface="Arial" panose="020B0604020202020204" pitchFamily="34" charset="0"/>
              </a:rPr>
              <a:t> </a:t>
            </a:r>
            <a:r>
              <a:rPr lang="en-US" sz="11200" b="1" dirty="0">
                <a:solidFill>
                  <a:schemeClr val="tx2">
                    <a:lumMod val="75000"/>
                  </a:schemeClr>
                </a:solidFill>
                <a:latin typeface="Arial" panose="020B0604020202020204" pitchFamily="34" charset="0"/>
                <a:cs typeface="Arial" panose="020B0604020202020204" pitchFamily="34" charset="0"/>
              </a:rPr>
              <a:t>facebook.com/</a:t>
            </a:r>
            <a:r>
              <a:rPr lang="en-US" sz="11200" b="1" dirty="0" err="1">
                <a:solidFill>
                  <a:schemeClr val="tx2">
                    <a:lumMod val="75000"/>
                  </a:schemeClr>
                </a:solidFill>
                <a:latin typeface="Arial" panose="020B0604020202020204" pitchFamily="34" charset="0"/>
                <a:cs typeface="Arial" panose="020B0604020202020204" pitchFamily="34" charset="0"/>
              </a:rPr>
              <a:t>bardhyl.musai</a:t>
            </a:r>
            <a:endParaRPr lang="en-US" sz="11200" b="1" dirty="0">
              <a:solidFill>
                <a:schemeClr val="tx2">
                  <a:lumMod val="75000"/>
                </a:schemeClr>
              </a:solidFill>
              <a:latin typeface="Arial" panose="020B0604020202020204" pitchFamily="34" charset="0"/>
              <a:cs typeface="Arial" panose="020B0604020202020204" pitchFamily="34" charset="0"/>
            </a:endParaRPr>
          </a:p>
          <a:p>
            <a:pPr>
              <a:lnSpc>
                <a:spcPct val="150000"/>
              </a:lnSpc>
              <a:defRPr/>
            </a:pPr>
            <a:r>
              <a:rPr lang="en-US" sz="11200" b="1" dirty="0">
                <a:solidFill>
                  <a:schemeClr val="tx2">
                    <a:lumMod val="75000"/>
                  </a:schemeClr>
                </a:solidFill>
                <a:latin typeface="Arial" panose="020B0604020202020204" pitchFamily="34" charset="0"/>
                <a:cs typeface="Arial" panose="020B0604020202020204" pitchFamily="34" charset="0"/>
              </a:rPr>
              <a:t>             </a:t>
            </a:r>
          </a:p>
          <a:p>
            <a:pPr>
              <a:lnSpc>
                <a:spcPct val="170000"/>
              </a:lnSpc>
              <a:spcBef>
                <a:spcPts val="0"/>
              </a:spcBef>
            </a:pPr>
            <a:endParaRPr lang="en-GB" b="1" dirty="0">
              <a:solidFill>
                <a:schemeClr val="bg1"/>
              </a:solidFill>
            </a:endParaRPr>
          </a:p>
        </p:txBody>
      </p:sp>
      <p:sp>
        <p:nvSpPr>
          <p:cNvPr id="5" name="Content Placeholder 4">
            <a:extLst>
              <a:ext uri="{FF2B5EF4-FFF2-40B4-BE49-F238E27FC236}">
                <a16:creationId xmlns:a16="http://schemas.microsoft.com/office/drawing/2014/main" id="{2C2E1668-E3B1-3D29-5B50-66468BE2A7B7}"/>
              </a:ext>
            </a:extLst>
          </p:cNvPr>
          <p:cNvSpPr txBox="1">
            <a:spLocks/>
          </p:cNvSpPr>
          <p:nvPr/>
        </p:nvSpPr>
        <p:spPr>
          <a:xfrm>
            <a:off x="2167447" y="4491951"/>
            <a:ext cx="5062028" cy="759175"/>
          </a:xfrm>
          <a:prstGeom prst="rect">
            <a:avLst/>
          </a:prstGeom>
          <a:noFill/>
          <a:ln>
            <a:noFill/>
          </a:ln>
          <a:effectLst>
            <a:outerShdw blurRad="76200" dist="63500" dir="5040000" algn="tl" rotWithShape="0">
              <a:srgbClr val="000000">
                <a:alpha val="41000"/>
              </a:srgbClr>
            </a:outerShdw>
          </a:effectLst>
        </p:spPr>
        <p:txBody>
          <a:bodyPr vert="horz" lIns="91440" tIns="45720" rIns="91440" bIns="45720" rtlCol="0" anchor="t">
            <a:normAutofit fontScale="25000" lnSpcReduction="20000"/>
          </a:bodyPr>
          <a:lstStyle>
            <a:lvl1pPr marL="0" indent="0" algn="l" defTabSz="914400" rtl="0" eaLnBrk="1" latinLnBrk="0" hangingPunct="1">
              <a:lnSpc>
                <a:spcPct val="90000"/>
              </a:lnSpc>
              <a:spcBef>
                <a:spcPts val="1000"/>
              </a:spcBef>
              <a:buFont typeface="Arial" panose="020B0604020202020204" pitchFamily="34" charset="0"/>
              <a:buNone/>
              <a:defRPr sz="32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8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9pPr>
          </a:lstStyle>
          <a:p>
            <a:pPr>
              <a:lnSpc>
                <a:spcPct val="150000"/>
              </a:lnSpc>
              <a:defRPr/>
            </a:pPr>
            <a:r>
              <a:rPr lang="en-US" sz="11200" b="1" dirty="0">
                <a:solidFill>
                  <a:schemeClr val="tx2">
                    <a:lumMod val="75000"/>
                  </a:schemeClr>
                </a:solidFill>
                <a:latin typeface="Arial" panose="020B0604020202020204" pitchFamily="34" charset="0"/>
                <a:cs typeface="Arial" panose="020B0604020202020204" pitchFamily="34" charset="0"/>
              </a:rPr>
              <a:t>+355 68 202 9476          </a:t>
            </a:r>
          </a:p>
          <a:p>
            <a:pPr>
              <a:lnSpc>
                <a:spcPct val="170000"/>
              </a:lnSpc>
              <a:spcBef>
                <a:spcPts val="0"/>
              </a:spcBef>
            </a:pPr>
            <a:endParaRPr lang="en-GB" b="1" dirty="0">
              <a:solidFill>
                <a:schemeClr val="bg1"/>
              </a:solidFill>
            </a:endParaRPr>
          </a:p>
        </p:txBody>
      </p:sp>
    </p:spTree>
    <p:extLst>
      <p:ext uri="{BB962C8B-B14F-4D97-AF65-F5344CB8AC3E}">
        <p14:creationId xmlns:p14="http://schemas.microsoft.com/office/powerpoint/2010/main" val="1361914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1000"/>
                                        <p:tgtEl>
                                          <p:spTgt spid="7"/>
                                        </p:tgtEl>
                                      </p:cBhvr>
                                    </p:animEffect>
                                    <p:anim calcmode="lin" valueType="num">
                                      <p:cBhvr>
                                        <p:cTn id="14" dur="1000" fill="hold"/>
                                        <p:tgtEl>
                                          <p:spTgt spid="7"/>
                                        </p:tgtEl>
                                        <p:attrNameLst>
                                          <p:attrName>ppt_x</p:attrName>
                                        </p:attrNameLst>
                                      </p:cBhvr>
                                      <p:tavLst>
                                        <p:tav tm="0">
                                          <p:val>
                                            <p:strVal val="#ppt_x"/>
                                          </p:val>
                                        </p:tav>
                                        <p:tav tm="100000">
                                          <p:val>
                                            <p:strVal val="#ppt_x"/>
                                          </p:val>
                                        </p:tav>
                                      </p:tavLst>
                                    </p:anim>
                                    <p:anim calcmode="lin" valueType="num">
                                      <p:cBhvr>
                                        <p:cTn id="1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fade">
                                      <p:cBhvr>
                                        <p:cTn id="20" dur="1000"/>
                                        <p:tgtEl>
                                          <p:spTgt spid="3"/>
                                        </p:tgtEl>
                                      </p:cBhvr>
                                    </p:animEffect>
                                    <p:anim calcmode="lin" valueType="num">
                                      <p:cBhvr>
                                        <p:cTn id="21" dur="1000" fill="hold"/>
                                        <p:tgtEl>
                                          <p:spTgt spid="3"/>
                                        </p:tgtEl>
                                        <p:attrNameLst>
                                          <p:attrName>ppt_x</p:attrName>
                                        </p:attrNameLst>
                                      </p:cBhvr>
                                      <p:tavLst>
                                        <p:tav tm="0">
                                          <p:val>
                                            <p:strVal val="#ppt_x"/>
                                          </p:val>
                                        </p:tav>
                                        <p:tav tm="100000">
                                          <p:val>
                                            <p:strVal val="#ppt_x"/>
                                          </p:val>
                                        </p:tav>
                                      </p:tavLst>
                                    </p:anim>
                                    <p:anim calcmode="lin" valueType="num">
                                      <p:cBhvr>
                                        <p:cTn id="22"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1000" fill="hold"/>
                                        <p:tgtEl>
                                          <p:spTgt spid="8"/>
                                        </p:tgtEl>
                                        <p:attrNameLst>
                                          <p:attrName>ppt_x</p:attrName>
                                        </p:attrNameLst>
                                      </p:cBhvr>
                                      <p:tavLst>
                                        <p:tav tm="0">
                                          <p:val>
                                            <p:strVal val="#ppt_x"/>
                                          </p:val>
                                        </p:tav>
                                        <p:tav tm="100000">
                                          <p:val>
                                            <p:strVal val="#ppt_x"/>
                                          </p:val>
                                        </p:tav>
                                      </p:tavLst>
                                    </p:anim>
                                    <p:anim calcmode="lin" valueType="num">
                                      <p:cBhvr additive="base">
                                        <p:cTn id="28" dur="10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1000" fill="hold"/>
                                        <p:tgtEl>
                                          <p:spTgt spid="5"/>
                                        </p:tgtEl>
                                        <p:attrNameLst>
                                          <p:attrName>ppt_x</p:attrName>
                                        </p:attrNameLst>
                                      </p:cBhvr>
                                      <p:tavLst>
                                        <p:tav tm="0">
                                          <p:val>
                                            <p:strVal val="#ppt_x"/>
                                          </p:val>
                                        </p:tav>
                                        <p:tav tm="100000">
                                          <p:val>
                                            <p:strVal val="#ppt_x"/>
                                          </p:val>
                                        </p:tav>
                                      </p:tavLst>
                                    </p:anim>
                                    <p:anim calcmode="lin" valueType="num">
                                      <p:cBhvr additive="base">
                                        <p:cTn id="34"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fade">
                                      <p:cBhvr>
                                        <p:cTn id="39" dur="1000"/>
                                        <p:tgtEl>
                                          <p:spTgt spid="9"/>
                                        </p:tgtEl>
                                      </p:cBhvr>
                                    </p:animEffect>
                                    <p:anim calcmode="lin" valueType="num">
                                      <p:cBhvr>
                                        <p:cTn id="40" dur="1000" fill="hold"/>
                                        <p:tgtEl>
                                          <p:spTgt spid="9"/>
                                        </p:tgtEl>
                                        <p:attrNameLst>
                                          <p:attrName>ppt_x</p:attrName>
                                        </p:attrNameLst>
                                      </p:cBhvr>
                                      <p:tavLst>
                                        <p:tav tm="0">
                                          <p:val>
                                            <p:strVal val="#ppt_x"/>
                                          </p:val>
                                        </p:tav>
                                        <p:tav tm="100000">
                                          <p:val>
                                            <p:strVal val="#ppt_x"/>
                                          </p:val>
                                        </p:tav>
                                      </p:tavLst>
                                    </p:anim>
                                    <p:anim calcmode="lin" valueType="num">
                                      <p:cBhvr>
                                        <p:cTn id="4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4"/>
                                        </p:tgtEl>
                                        <p:attrNameLst>
                                          <p:attrName>style.visibility</p:attrName>
                                        </p:attrNameLst>
                                      </p:cBhvr>
                                      <p:to>
                                        <p:strVal val="visible"/>
                                      </p:to>
                                    </p:set>
                                    <p:animEffect transition="in" filter="fade">
                                      <p:cBhvr>
                                        <p:cTn id="46" dur="1000"/>
                                        <p:tgtEl>
                                          <p:spTgt spid="4"/>
                                        </p:tgtEl>
                                      </p:cBhvr>
                                    </p:animEffect>
                                    <p:anim calcmode="lin" valueType="num">
                                      <p:cBhvr>
                                        <p:cTn id="47" dur="1000" fill="hold"/>
                                        <p:tgtEl>
                                          <p:spTgt spid="4"/>
                                        </p:tgtEl>
                                        <p:attrNameLst>
                                          <p:attrName>ppt_x</p:attrName>
                                        </p:attrNameLst>
                                      </p:cBhvr>
                                      <p:tavLst>
                                        <p:tav tm="0">
                                          <p:val>
                                            <p:strVal val="#ppt_x"/>
                                          </p:val>
                                        </p:tav>
                                        <p:tav tm="100000">
                                          <p:val>
                                            <p:strVal val="#ppt_x"/>
                                          </p:val>
                                        </p:tav>
                                      </p:tavLst>
                                    </p:anim>
                                    <p:anim calcmode="lin" valueType="num">
                                      <p:cBhvr>
                                        <p:cTn id="48"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DF434-28DB-4621-A497-D62C41CE0419}"/>
              </a:ext>
            </a:extLst>
          </p:cNvPr>
          <p:cNvSpPr>
            <a:spLocks noGrp="1"/>
          </p:cNvSpPr>
          <p:nvPr>
            <p:ph type="title"/>
          </p:nvPr>
        </p:nvSpPr>
        <p:spPr>
          <a:xfrm>
            <a:off x="634193" y="198594"/>
            <a:ext cx="10448925" cy="782638"/>
          </a:xfrm>
        </p:spPr>
        <p:txBody>
          <a:bodyPr/>
          <a:lstStyle/>
          <a:p>
            <a:pPr marR="0" lvl="0">
              <a:lnSpc>
                <a:spcPct val="107000"/>
              </a:lnSpc>
              <a:spcBef>
                <a:spcPts val="600"/>
              </a:spcBef>
              <a:spcAft>
                <a:spcPts val="600"/>
              </a:spcAft>
            </a:pPr>
            <a:r>
              <a:rPr lang="en-US" sz="2800" dirty="0">
                <a:latin typeface="Tahoma" panose="020B0604030504040204" pitchFamily="34" charset="0"/>
                <a:ea typeface="Tahoma" panose="020B0604030504040204" pitchFamily="34" charset="0"/>
                <a:cs typeface="Tahoma" panose="020B0604030504040204" pitchFamily="34" charset="0"/>
              </a:rPr>
              <a:t>2. Language Achievements and Barriers </a:t>
            </a:r>
            <a:endParaRPr lang="en-US" sz="2800" dirty="0">
              <a:effectLst/>
              <a:latin typeface="Tahoma" panose="020B0604030504040204" pitchFamily="34" charset="0"/>
              <a:ea typeface="Tahoma" panose="020B0604030504040204" pitchFamily="34" charset="0"/>
              <a:cs typeface="Tahoma" panose="020B0604030504040204" pitchFamily="34" charset="0"/>
            </a:endParaRPr>
          </a:p>
        </p:txBody>
      </p:sp>
      <p:sp>
        <p:nvSpPr>
          <p:cNvPr id="6" name="Slide Number Placeholder 5">
            <a:extLst>
              <a:ext uri="{FF2B5EF4-FFF2-40B4-BE49-F238E27FC236}">
                <a16:creationId xmlns:a16="http://schemas.microsoft.com/office/drawing/2014/main" id="{60D470D0-6D64-5E42-9515-048F8779CD5E}"/>
              </a:ext>
            </a:extLst>
          </p:cNvPr>
          <p:cNvSpPr>
            <a:spLocks noGrp="1"/>
          </p:cNvSpPr>
          <p:nvPr>
            <p:ph type="sldNum" sz="quarter" idx="4"/>
          </p:nvPr>
        </p:nvSpPr>
        <p:spPr>
          <a:xfrm>
            <a:off x="10153276" y="6356350"/>
            <a:ext cx="1657723" cy="365125"/>
          </a:xfrm>
        </p:spPr>
        <p:txBody>
          <a:bodyPr/>
          <a:lstStyle/>
          <a:p>
            <a:fld id="{294A09A9-5501-47C1-A89A-A340965A2BE2}" type="slidenum">
              <a:rPr lang="en-US" smtClean="0"/>
              <a:pPr/>
              <a:t>4</a:t>
            </a:fld>
            <a:endParaRPr lang="en-US" dirty="0"/>
          </a:p>
        </p:txBody>
      </p:sp>
      <p:sp>
        <p:nvSpPr>
          <p:cNvPr id="5" name="Content Placeholder 2">
            <a:extLst>
              <a:ext uri="{FF2B5EF4-FFF2-40B4-BE49-F238E27FC236}">
                <a16:creationId xmlns:a16="http://schemas.microsoft.com/office/drawing/2014/main" id="{6CF0A44E-A216-10DE-B804-1BD39E697F12}"/>
              </a:ext>
            </a:extLst>
          </p:cNvPr>
          <p:cNvSpPr txBox="1">
            <a:spLocks/>
          </p:cNvSpPr>
          <p:nvPr/>
        </p:nvSpPr>
        <p:spPr>
          <a:xfrm>
            <a:off x="376379" y="1250153"/>
            <a:ext cx="10448925" cy="5228468"/>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11000"/>
              </a:lnSpc>
              <a:spcBef>
                <a:spcPts val="0"/>
              </a:spcBef>
              <a:buClr>
                <a:schemeClr val="tx1"/>
              </a:buClr>
              <a:buSzPct val="150000"/>
              <a:buFont typeface="Arial" panose="020B0604020202020204" pitchFamily="34" charset="0"/>
              <a:buChar char="•"/>
            </a:pPr>
            <a:r>
              <a:rPr lang="en-US" sz="2400" dirty="0"/>
              <a:t>Our life changed drastically with the pace of </a:t>
            </a:r>
            <a:r>
              <a:rPr lang="en-US" sz="2400" dirty="0" err="1"/>
              <a:t>globalisation</a:t>
            </a:r>
            <a:r>
              <a:rPr lang="en-US" sz="2400" dirty="0"/>
              <a:t>. For centuries, traders travelled far along the Balkan region, to exchange for goods, culture and knowledge. </a:t>
            </a:r>
          </a:p>
          <a:p>
            <a:pPr>
              <a:lnSpc>
                <a:spcPct val="111000"/>
              </a:lnSpc>
              <a:spcBef>
                <a:spcPts val="0"/>
              </a:spcBef>
              <a:buClr>
                <a:schemeClr val="tx1"/>
              </a:buClr>
              <a:buSzPct val="150000"/>
            </a:pPr>
            <a:endParaRPr lang="en-US" sz="2400" dirty="0"/>
          </a:p>
          <a:p>
            <a:pPr marL="342900" indent="-342900">
              <a:lnSpc>
                <a:spcPct val="111000"/>
              </a:lnSpc>
              <a:spcBef>
                <a:spcPts val="0"/>
              </a:spcBef>
              <a:buClr>
                <a:schemeClr val="tx1"/>
              </a:buClr>
              <a:buSzPct val="150000"/>
              <a:buFont typeface="Arial" panose="020B0604020202020204" pitchFamily="34" charset="0"/>
              <a:buChar char="•"/>
            </a:pPr>
            <a:r>
              <a:rPr lang="en-US" sz="2400" dirty="0"/>
              <a:t>Labor are, however, a far more complicated phenomenon to study. On the one hand, labor are fundamental to creating the economy in the Balkans, and the interplay among trade, capital and knowledge relies heavily on the mobility of workers.</a:t>
            </a:r>
          </a:p>
          <a:p>
            <a:pPr marL="342900" indent="-342900">
              <a:lnSpc>
                <a:spcPct val="111000"/>
              </a:lnSpc>
              <a:spcBef>
                <a:spcPts val="0"/>
              </a:spcBef>
              <a:buClr>
                <a:schemeClr val="tx1"/>
              </a:buClr>
              <a:buSzPct val="150000"/>
              <a:buFont typeface="Arial" panose="020B0604020202020204" pitchFamily="34" charset="0"/>
              <a:buChar char="•"/>
            </a:pPr>
            <a:endParaRPr lang="en-US" sz="2400" dirty="0"/>
          </a:p>
          <a:p>
            <a:pPr marL="342900" indent="-342900">
              <a:lnSpc>
                <a:spcPct val="111000"/>
              </a:lnSpc>
              <a:spcBef>
                <a:spcPts val="0"/>
              </a:spcBef>
              <a:buClr>
                <a:schemeClr val="tx1"/>
              </a:buClr>
              <a:buSzPct val="150000"/>
              <a:buFont typeface="Arial" panose="020B0604020202020204" pitchFamily="34" charset="0"/>
              <a:buChar char="•"/>
            </a:pPr>
            <a:r>
              <a:rPr lang="en-US" sz="2400" dirty="0"/>
              <a:t>On the other hand, the complex institutional differences, historical reasons, and individuals' diverse socio-demographic characteristics, make the migrant workers' choice for destinations much more uncontrollable.</a:t>
            </a:r>
          </a:p>
          <a:p>
            <a:pPr marL="342900" indent="-342900">
              <a:lnSpc>
                <a:spcPct val="111000"/>
              </a:lnSpc>
              <a:spcBef>
                <a:spcPts val="0"/>
              </a:spcBef>
              <a:buClr>
                <a:schemeClr val="tx1"/>
              </a:buClr>
              <a:buSzPct val="150000"/>
              <a:buFont typeface="Arial" panose="020B0604020202020204" pitchFamily="34" charset="0"/>
              <a:buChar char="•"/>
            </a:pPr>
            <a:endParaRPr lang="en-US" sz="2400" dirty="0"/>
          </a:p>
          <a:p>
            <a:pPr marL="342900" indent="-342900">
              <a:lnSpc>
                <a:spcPct val="111000"/>
              </a:lnSpc>
              <a:spcAft>
                <a:spcPts val="800"/>
              </a:spcAft>
              <a:buClr>
                <a:schemeClr val="tx1"/>
              </a:buClr>
              <a:buSzPct val="150000"/>
              <a:buFont typeface="Arial" panose="020B0604020202020204" pitchFamily="34" charset="0"/>
              <a:buChar char="•"/>
            </a:pPr>
            <a:endParaRPr lang="en-US" sz="2400" dirty="0">
              <a:latin typeface="+mj-lt"/>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544678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788C46-D0BC-4307-AE55-7601A139E7CB}"/>
              </a:ext>
            </a:extLst>
          </p:cNvPr>
          <p:cNvSpPr>
            <a:spLocks noGrp="1"/>
          </p:cNvSpPr>
          <p:nvPr>
            <p:ph idx="1"/>
          </p:nvPr>
        </p:nvSpPr>
        <p:spPr>
          <a:xfrm>
            <a:off x="533212" y="627828"/>
            <a:ext cx="10448925" cy="5456148"/>
          </a:xfrm>
        </p:spPr>
        <p:txBody>
          <a:bodyPr vert="horz" lIns="91440" tIns="45720" rIns="91440" bIns="45720" rtlCol="0" anchor="t">
            <a:normAutofit/>
          </a:bodyPr>
          <a:lstStyle/>
          <a:p>
            <a:pPr algn="just">
              <a:lnSpc>
                <a:spcPct val="111000"/>
              </a:lnSpc>
            </a:pPr>
            <a:r>
              <a:rPr lang="en-US" sz="2400" dirty="0"/>
              <a:t>Social integration involves various multidimensional barriers: culture, networks and language are of particular importance. </a:t>
            </a:r>
          </a:p>
          <a:p>
            <a:pPr algn="just">
              <a:lnSpc>
                <a:spcPct val="111000"/>
              </a:lnSpc>
            </a:pPr>
            <a:endParaRPr lang="en-US" sz="2400" dirty="0"/>
          </a:p>
          <a:p>
            <a:pPr algn="just">
              <a:lnSpc>
                <a:spcPct val="111000"/>
              </a:lnSpc>
            </a:pPr>
            <a:r>
              <a:rPr lang="en-US" sz="2400" i="1" dirty="0"/>
              <a:t>First</a:t>
            </a:r>
            <a:r>
              <a:rPr lang="en-US" sz="2400" dirty="0"/>
              <a:t>, adjustment to a new culture and changes in identity might cause multiple stresses. The current economic approach to cultural integration is mainly the analysis of individual incentives in forming a new cultural identity and in transmitting values and beliefs across generations. </a:t>
            </a:r>
          </a:p>
          <a:p>
            <a:pPr algn="just">
              <a:lnSpc>
                <a:spcPct val="111000"/>
              </a:lnSpc>
            </a:pPr>
            <a:endParaRPr lang="en-US" sz="2400" dirty="0"/>
          </a:p>
          <a:p>
            <a:pPr algn="just">
              <a:lnSpc>
                <a:spcPct val="111000"/>
              </a:lnSpc>
            </a:pPr>
            <a:r>
              <a:rPr lang="en-US" sz="2400" i="1" dirty="0"/>
              <a:t>Second</a:t>
            </a:r>
            <a:r>
              <a:rPr lang="en-US" sz="2400" dirty="0"/>
              <a:t>, developing new networks at the destination facilitates economic adjustment. Third, overcoming language barriers is an essential step towards social integration, which not only brings economic benefit but also increases social welfare.</a:t>
            </a:r>
          </a:p>
        </p:txBody>
      </p:sp>
      <p:sp>
        <p:nvSpPr>
          <p:cNvPr id="6" name="Slide Number Placeholder 5">
            <a:extLst>
              <a:ext uri="{FF2B5EF4-FFF2-40B4-BE49-F238E27FC236}">
                <a16:creationId xmlns:a16="http://schemas.microsoft.com/office/drawing/2014/main" id="{60D470D0-6D64-5E42-9515-048F8779CD5E}"/>
              </a:ext>
            </a:extLst>
          </p:cNvPr>
          <p:cNvSpPr>
            <a:spLocks noGrp="1"/>
          </p:cNvSpPr>
          <p:nvPr>
            <p:ph type="sldNum" sz="quarter" idx="4"/>
          </p:nvPr>
        </p:nvSpPr>
        <p:spPr>
          <a:xfrm>
            <a:off x="10153276" y="6356350"/>
            <a:ext cx="1657723" cy="365125"/>
          </a:xfrm>
        </p:spPr>
        <p:txBody>
          <a:bodyPr/>
          <a:lstStyle/>
          <a:p>
            <a:fld id="{294A09A9-5501-47C1-A89A-A340965A2BE2}" type="slidenum">
              <a:rPr lang="en-US" smtClean="0"/>
              <a:pPr/>
              <a:t>5</a:t>
            </a:fld>
            <a:endParaRPr lang="en-US" dirty="0"/>
          </a:p>
        </p:txBody>
      </p:sp>
    </p:spTree>
    <p:extLst>
      <p:ext uri="{BB962C8B-B14F-4D97-AF65-F5344CB8AC3E}">
        <p14:creationId xmlns:p14="http://schemas.microsoft.com/office/powerpoint/2010/main" val="2506417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788C46-D0BC-4307-AE55-7601A139E7CB}"/>
              </a:ext>
            </a:extLst>
          </p:cNvPr>
          <p:cNvSpPr>
            <a:spLocks noGrp="1"/>
          </p:cNvSpPr>
          <p:nvPr>
            <p:ph idx="1"/>
          </p:nvPr>
        </p:nvSpPr>
        <p:spPr>
          <a:xfrm>
            <a:off x="351817" y="576928"/>
            <a:ext cx="10448925" cy="5779422"/>
          </a:xfrm>
        </p:spPr>
        <p:txBody>
          <a:bodyPr vert="horz" lIns="91440" tIns="45720" rIns="91440" bIns="45720" rtlCol="0" anchor="t">
            <a:normAutofit/>
          </a:bodyPr>
          <a:lstStyle/>
          <a:p>
            <a:pPr marL="457200" indent="-457200">
              <a:lnSpc>
                <a:spcPct val="111000"/>
              </a:lnSpc>
              <a:spcBef>
                <a:spcPts val="0"/>
              </a:spcBef>
              <a:buSzPct val="150000"/>
              <a:buFont typeface="Arial" panose="020B0604020202020204" pitchFamily="34" charset="0"/>
              <a:buChar char="•"/>
            </a:pPr>
            <a:r>
              <a:rPr lang="en-US" sz="2400" dirty="0"/>
              <a:t>The objective of this topic is to review the existing barriers on language and culture and adjustment to the host society, and explicitly focuses on the barriers hat culture, networks and language sometimes raise. </a:t>
            </a:r>
          </a:p>
          <a:p>
            <a:pPr>
              <a:lnSpc>
                <a:spcPct val="111000"/>
              </a:lnSpc>
              <a:spcBef>
                <a:spcPts val="0"/>
              </a:spcBef>
              <a:buSzPct val="150000"/>
            </a:pPr>
            <a:endParaRPr lang="en-US" sz="2400" dirty="0"/>
          </a:p>
          <a:p>
            <a:pPr marL="457200" indent="-457200">
              <a:lnSpc>
                <a:spcPct val="111000"/>
              </a:lnSpc>
              <a:spcBef>
                <a:spcPts val="0"/>
              </a:spcBef>
              <a:buSzPct val="150000"/>
              <a:buFont typeface="Arial" panose="020B0604020202020204" pitchFamily="34" charset="0"/>
              <a:buChar char="•"/>
            </a:pPr>
            <a:r>
              <a:rPr lang="en-US" sz="2400" dirty="0"/>
              <a:t>Culture, networks and language all three play an important but complex role in migration decisions, assimilation and integration in the host society and as well in the impact migrants have on the host society. </a:t>
            </a:r>
          </a:p>
          <a:p>
            <a:pPr marL="457200" indent="-457200">
              <a:lnSpc>
                <a:spcPct val="111000"/>
              </a:lnSpc>
              <a:spcBef>
                <a:spcPts val="0"/>
              </a:spcBef>
              <a:buSzPct val="150000"/>
              <a:buFont typeface="Arial" panose="020B0604020202020204" pitchFamily="34" charset="0"/>
              <a:buChar char="•"/>
            </a:pPr>
            <a:endParaRPr lang="en-US" sz="2400" dirty="0"/>
          </a:p>
          <a:p>
            <a:pPr marL="457200" indent="-457200">
              <a:lnSpc>
                <a:spcPct val="111000"/>
              </a:lnSpc>
              <a:spcBef>
                <a:spcPts val="0"/>
              </a:spcBef>
              <a:buSzPct val="150000"/>
              <a:buFont typeface="Arial" panose="020B0604020202020204" pitchFamily="34" charset="0"/>
              <a:buChar char="•"/>
            </a:pPr>
            <a:r>
              <a:rPr lang="en-US" sz="2400" dirty="0"/>
              <a:t>Culture and language similarity facilitate assimilation and integration and yield larger bilateral migration.</a:t>
            </a:r>
          </a:p>
          <a:p>
            <a:pPr>
              <a:lnSpc>
                <a:spcPct val="111000"/>
              </a:lnSpc>
            </a:pPr>
            <a:endParaRPr lang="en-US" sz="2400" dirty="0"/>
          </a:p>
          <a:p>
            <a:pPr>
              <a:lnSpc>
                <a:spcPct val="111000"/>
              </a:lnSpc>
            </a:pPr>
            <a:r>
              <a:rPr lang="en-US" sz="2400" dirty="0"/>
              <a:t>	</a:t>
            </a:r>
            <a:r>
              <a:rPr lang="en-US" b="1" dirty="0"/>
              <a:t>These barriers are highly related with each other. </a:t>
            </a:r>
            <a:endParaRPr lang="en-US" b="1" dirty="0">
              <a:solidFill>
                <a:srgbClr val="000000"/>
              </a:solidFill>
              <a:effectLst/>
              <a:latin typeface="+mj-lt"/>
              <a:ea typeface="Times New Roman" panose="02020603050405020304" pitchFamily="18" charset="0"/>
            </a:endParaRPr>
          </a:p>
        </p:txBody>
      </p:sp>
      <p:sp>
        <p:nvSpPr>
          <p:cNvPr id="6" name="Slide Number Placeholder 5">
            <a:extLst>
              <a:ext uri="{FF2B5EF4-FFF2-40B4-BE49-F238E27FC236}">
                <a16:creationId xmlns:a16="http://schemas.microsoft.com/office/drawing/2014/main" id="{60D470D0-6D64-5E42-9515-048F8779CD5E}"/>
              </a:ext>
            </a:extLst>
          </p:cNvPr>
          <p:cNvSpPr>
            <a:spLocks noGrp="1"/>
          </p:cNvSpPr>
          <p:nvPr>
            <p:ph type="sldNum" sz="quarter" idx="4"/>
          </p:nvPr>
        </p:nvSpPr>
        <p:spPr>
          <a:xfrm>
            <a:off x="10153276" y="6356350"/>
            <a:ext cx="1657723" cy="365125"/>
          </a:xfrm>
        </p:spPr>
        <p:txBody>
          <a:bodyPr/>
          <a:lstStyle/>
          <a:p>
            <a:fld id="{294A09A9-5501-47C1-A89A-A340965A2BE2}" type="slidenum">
              <a:rPr lang="en-US" smtClean="0"/>
              <a:pPr/>
              <a:t>6</a:t>
            </a:fld>
            <a:endParaRPr lang="en-US" dirty="0"/>
          </a:p>
        </p:txBody>
      </p:sp>
    </p:spTree>
    <p:extLst>
      <p:ext uri="{BB962C8B-B14F-4D97-AF65-F5344CB8AC3E}">
        <p14:creationId xmlns:p14="http://schemas.microsoft.com/office/powerpoint/2010/main" val="1428508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fade">
                                      <p:cBhvr>
                                        <p:cTn id="26" dur="1000"/>
                                        <p:tgtEl>
                                          <p:spTgt spid="3">
                                            <p:txEl>
                                              <p:pRg st="6" end="6"/>
                                            </p:txEl>
                                          </p:spTgt>
                                        </p:tgtEl>
                                      </p:cBhvr>
                                    </p:animEffect>
                                    <p:anim calcmode="lin" valueType="num">
                                      <p:cBhvr>
                                        <p:cTn id="2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50677C9-3E42-427F-93B8-526692906471}"/>
              </a:ext>
            </a:extLst>
          </p:cNvPr>
          <p:cNvSpPr>
            <a:spLocks noGrp="1"/>
          </p:cNvSpPr>
          <p:nvPr>
            <p:ph idx="1"/>
          </p:nvPr>
        </p:nvSpPr>
        <p:spPr>
          <a:xfrm>
            <a:off x="381001" y="487260"/>
            <a:ext cx="10972799" cy="6051652"/>
          </a:xfrm>
        </p:spPr>
        <p:txBody>
          <a:bodyPr vert="horz" lIns="91440" tIns="45720" rIns="91440" bIns="45720" rtlCol="0" anchor="t">
            <a:normAutofit/>
          </a:bodyPr>
          <a:lstStyle/>
          <a:p>
            <a:pPr>
              <a:lnSpc>
                <a:spcPct val="111000"/>
              </a:lnSpc>
            </a:pPr>
            <a:r>
              <a:rPr lang="en-US" sz="2400" dirty="0"/>
              <a:t>Nevertheless, various barriers to assimilation have more or less preserved the migrants' cultural character over time. With the increasing diversity of origins in contemporary migrants, more researchers start paying attention to the economic benefits reaped from similar or distinctive sets of values and beliefs, both and a positive effect of cultural diversity on local productivity, and then on wage and employment density of native workers demonstrate positive economic impacts of cultural diversity on productivity and innovation at the national level. </a:t>
            </a:r>
          </a:p>
          <a:p>
            <a:pPr>
              <a:lnSpc>
                <a:spcPct val="111000"/>
              </a:lnSpc>
            </a:pPr>
            <a:endParaRPr lang="en-US" sz="1200" dirty="0"/>
          </a:p>
          <a:p>
            <a:pPr>
              <a:lnSpc>
                <a:spcPct val="111000"/>
              </a:lnSpc>
            </a:pPr>
            <a:r>
              <a:rPr lang="en-US" sz="2400" dirty="0"/>
              <a:t>Language skills are considered as major economic assets for individuals, as they facilitate communication on the job and are a major determinant of economic gains in the host country. Indeed, a frequently found result and widely accepted fact is that adult male immigrants with a fluent level in the local language whether the language structure is also associated with the effort to acquire a linguistic skill, remains an empirical question to be tested.</a:t>
            </a:r>
          </a:p>
          <a:p>
            <a:pPr>
              <a:lnSpc>
                <a:spcPct val="111000"/>
              </a:lnSpc>
            </a:pPr>
            <a:endParaRPr lang="en-US" sz="2400" dirty="0"/>
          </a:p>
        </p:txBody>
      </p:sp>
      <p:sp>
        <p:nvSpPr>
          <p:cNvPr id="9" name="Slide Number Placeholder 8">
            <a:extLst>
              <a:ext uri="{FF2B5EF4-FFF2-40B4-BE49-F238E27FC236}">
                <a16:creationId xmlns:a16="http://schemas.microsoft.com/office/drawing/2014/main" id="{6FD448B0-743E-0045-8131-69B4EEC58365}"/>
              </a:ext>
            </a:extLst>
          </p:cNvPr>
          <p:cNvSpPr>
            <a:spLocks noGrp="1"/>
          </p:cNvSpPr>
          <p:nvPr>
            <p:ph type="sldNum" sz="quarter" idx="4"/>
          </p:nvPr>
        </p:nvSpPr>
        <p:spPr>
          <a:xfrm>
            <a:off x="10153276" y="6356350"/>
            <a:ext cx="1657723" cy="365125"/>
          </a:xfrm>
        </p:spPr>
        <p:txBody>
          <a:bodyPr/>
          <a:lstStyle/>
          <a:p>
            <a:fld id="{294A09A9-5501-47C1-A89A-A340965A2BE2}" type="slidenum">
              <a:rPr lang="en-US" smtClean="0"/>
              <a:pPr/>
              <a:t>7</a:t>
            </a:fld>
            <a:endParaRPr lang="en-US" dirty="0"/>
          </a:p>
        </p:txBody>
      </p:sp>
    </p:spTree>
    <p:extLst>
      <p:ext uri="{BB962C8B-B14F-4D97-AF65-F5344CB8AC3E}">
        <p14:creationId xmlns:p14="http://schemas.microsoft.com/office/powerpoint/2010/main" val="3443120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1000"/>
                                        <p:tgtEl>
                                          <p:spTgt spid="4">
                                            <p:txEl>
                                              <p:pRg st="2" end="2"/>
                                            </p:txEl>
                                          </p:spTgt>
                                        </p:tgtEl>
                                      </p:cBhvr>
                                    </p:animEffect>
                                    <p:anim calcmode="lin" valueType="num">
                                      <p:cBhvr>
                                        <p:cTn id="13"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3047E-FBFD-4F79-BCA5-10E69740F030}"/>
              </a:ext>
            </a:extLst>
          </p:cNvPr>
          <p:cNvSpPr>
            <a:spLocks noGrp="1"/>
          </p:cNvSpPr>
          <p:nvPr>
            <p:ph type="title"/>
          </p:nvPr>
        </p:nvSpPr>
        <p:spPr>
          <a:xfrm>
            <a:off x="723079" y="1605063"/>
            <a:ext cx="10454013" cy="2986390"/>
          </a:xfrm>
        </p:spPr>
        <p:txBody>
          <a:bodyPr/>
          <a:lstStyle/>
          <a:p>
            <a:pPr algn="just">
              <a:lnSpc>
                <a:spcPct val="112000"/>
              </a:lnSpc>
            </a:pPr>
            <a:r>
              <a:rPr lang="en-US" sz="2800" dirty="0">
                <a:solidFill>
                  <a:srgbClr val="0070C0"/>
                </a:solidFill>
              </a:rPr>
              <a:t>With regard to language, a promising extension may be fundamental research on human capital investment, both regarding local language and foreign language skills. Given the limited time for human capital accumulation, a comparison from the local language and another foreign language needs to be incorporated into conventional language acquisition theory. </a:t>
            </a:r>
          </a:p>
        </p:txBody>
      </p:sp>
      <p:sp>
        <p:nvSpPr>
          <p:cNvPr id="7" name="Slide Number Placeholder 6">
            <a:extLst>
              <a:ext uri="{FF2B5EF4-FFF2-40B4-BE49-F238E27FC236}">
                <a16:creationId xmlns:a16="http://schemas.microsoft.com/office/drawing/2014/main" id="{50A86E01-62BB-5145-A6C3-515717DD327C}"/>
              </a:ext>
            </a:extLst>
          </p:cNvPr>
          <p:cNvSpPr>
            <a:spLocks noGrp="1"/>
          </p:cNvSpPr>
          <p:nvPr>
            <p:ph type="sldNum" sz="quarter" idx="4"/>
          </p:nvPr>
        </p:nvSpPr>
        <p:spPr/>
        <p:txBody>
          <a:bodyPr/>
          <a:lstStyle/>
          <a:p>
            <a:fld id="{294A09A9-5501-47C1-A89A-A340965A2BE2}" type="slidenum">
              <a:rPr lang="en-US" smtClean="0"/>
              <a:pPr/>
              <a:t>8</a:t>
            </a:fld>
            <a:endParaRPr lang="en-US" dirty="0"/>
          </a:p>
        </p:txBody>
      </p:sp>
    </p:spTree>
    <p:extLst>
      <p:ext uri="{BB962C8B-B14F-4D97-AF65-F5344CB8AC3E}">
        <p14:creationId xmlns:p14="http://schemas.microsoft.com/office/powerpoint/2010/main" val="1133648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DF434-28DB-4621-A497-D62C41CE0419}"/>
              </a:ext>
            </a:extLst>
          </p:cNvPr>
          <p:cNvSpPr>
            <a:spLocks noGrp="1"/>
          </p:cNvSpPr>
          <p:nvPr>
            <p:ph type="title"/>
          </p:nvPr>
        </p:nvSpPr>
        <p:spPr>
          <a:xfrm>
            <a:off x="673103" y="338255"/>
            <a:ext cx="10448925" cy="669044"/>
          </a:xfrm>
        </p:spPr>
        <p:txBody>
          <a:bodyPr/>
          <a:lstStyle/>
          <a:p>
            <a:pPr>
              <a:lnSpc>
                <a:spcPct val="107000"/>
              </a:lnSpc>
              <a:spcBef>
                <a:spcPts val="600"/>
              </a:spcBef>
              <a:spcAft>
                <a:spcPts val="600"/>
              </a:spcAft>
            </a:pPr>
            <a:r>
              <a:rPr lang="en-US" sz="2800" kern="1800" dirty="0">
                <a:latin typeface="Tahoma" panose="020B0604030504040204" pitchFamily="34" charset="0"/>
                <a:ea typeface="Tahoma" panose="020B0604030504040204" pitchFamily="34" charset="0"/>
                <a:cs typeface="Tahoma" panose="020B0604030504040204" pitchFamily="34" charset="0"/>
              </a:rPr>
              <a:t>3. </a:t>
            </a:r>
            <a:r>
              <a:rPr lang="en-US" sz="2800" dirty="0">
                <a:latin typeface="Tahoma" panose="020B0604030504040204" pitchFamily="34" charset="0"/>
                <a:ea typeface="Tahoma" panose="020B0604030504040204" pitchFamily="34" charset="0"/>
                <a:cs typeface="Tahoma" panose="020B0604030504040204" pitchFamily="34" charset="0"/>
              </a:rPr>
              <a:t>Democracy Standards and Educational Policies</a:t>
            </a:r>
            <a:endParaRPr lang="en-US" sz="2800" dirty="0">
              <a:effectLst/>
              <a:ea typeface="Calibri" panose="020F0502020204030204" pitchFamily="34" charset="0"/>
              <a:cs typeface="Times New Roman" panose="02020603050405020304" pitchFamily="18" charset="0"/>
            </a:endParaRPr>
          </a:p>
        </p:txBody>
      </p:sp>
      <p:sp>
        <p:nvSpPr>
          <p:cNvPr id="6" name="Slide Number Placeholder 5">
            <a:extLst>
              <a:ext uri="{FF2B5EF4-FFF2-40B4-BE49-F238E27FC236}">
                <a16:creationId xmlns:a16="http://schemas.microsoft.com/office/drawing/2014/main" id="{60D470D0-6D64-5E42-9515-048F8779CD5E}"/>
              </a:ext>
            </a:extLst>
          </p:cNvPr>
          <p:cNvSpPr>
            <a:spLocks noGrp="1"/>
          </p:cNvSpPr>
          <p:nvPr>
            <p:ph type="sldNum" sz="quarter" idx="4"/>
          </p:nvPr>
        </p:nvSpPr>
        <p:spPr>
          <a:xfrm>
            <a:off x="10153276" y="6356350"/>
            <a:ext cx="1657723" cy="365125"/>
          </a:xfrm>
        </p:spPr>
        <p:txBody>
          <a:bodyPr/>
          <a:lstStyle/>
          <a:p>
            <a:fld id="{294A09A9-5501-47C1-A89A-A340965A2BE2}" type="slidenum">
              <a:rPr lang="en-US" smtClean="0"/>
              <a:pPr/>
              <a:t>9</a:t>
            </a:fld>
            <a:endParaRPr lang="en-US" dirty="0"/>
          </a:p>
        </p:txBody>
      </p:sp>
      <p:sp>
        <p:nvSpPr>
          <p:cNvPr id="5" name="Content Placeholder 2">
            <a:extLst>
              <a:ext uri="{FF2B5EF4-FFF2-40B4-BE49-F238E27FC236}">
                <a16:creationId xmlns:a16="http://schemas.microsoft.com/office/drawing/2014/main" id="{6CF0A44E-A216-10DE-B804-1BD39E697F12}"/>
              </a:ext>
            </a:extLst>
          </p:cNvPr>
          <p:cNvSpPr txBox="1">
            <a:spLocks/>
          </p:cNvSpPr>
          <p:nvPr/>
        </p:nvSpPr>
        <p:spPr>
          <a:xfrm>
            <a:off x="463928" y="1532256"/>
            <a:ext cx="10448925" cy="4586443"/>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11000"/>
              </a:lnSpc>
              <a:spcAft>
                <a:spcPts val="800"/>
              </a:spcAft>
              <a:buClr>
                <a:schemeClr val="tx1"/>
              </a:buClr>
              <a:buSzPct val="150000"/>
              <a:buFont typeface="Arial" panose="020B0604020202020204" pitchFamily="34" charset="0"/>
              <a:buChar char="•"/>
            </a:pPr>
            <a:r>
              <a:rPr lang="en-US" sz="2400" dirty="0"/>
              <a:t>The Western Balkans region stands at a critical juncture in its history. </a:t>
            </a:r>
          </a:p>
          <a:p>
            <a:pPr marL="342900" indent="-342900">
              <a:lnSpc>
                <a:spcPct val="111000"/>
              </a:lnSpc>
              <a:spcAft>
                <a:spcPts val="800"/>
              </a:spcAft>
              <a:buClr>
                <a:schemeClr val="tx1"/>
              </a:buClr>
              <a:buSzPct val="150000"/>
              <a:buFont typeface="Arial" panose="020B0604020202020204" pitchFamily="34" charset="0"/>
              <a:buChar char="•"/>
            </a:pPr>
            <a:r>
              <a:rPr lang="en-US" sz="2400" dirty="0"/>
              <a:t>We will explore the region's aspirations for European Union (EU) accession, the pivotal role of education reform, the transformative impact of the digital age, and the imperative transition toward a sustainable, green economy.</a:t>
            </a:r>
          </a:p>
          <a:p>
            <a:pPr marL="342900" indent="-342900">
              <a:lnSpc>
                <a:spcPct val="111000"/>
              </a:lnSpc>
              <a:spcAft>
                <a:spcPts val="800"/>
              </a:spcAft>
              <a:buClr>
                <a:schemeClr val="tx1"/>
              </a:buClr>
              <a:buSzPct val="150000"/>
              <a:buFont typeface="Arial" panose="020B0604020202020204" pitchFamily="34" charset="0"/>
              <a:buChar char="•"/>
            </a:pPr>
            <a:r>
              <a:rPr lang="en-US" sz="2400" dirty="0"/>
              <a:t>The journey toward accession involves bilateral </a:t>
            </a:r>
            <a:r>
              <a:rPr lang="en-US" sz="2400" dirty="0" err="1"/>
              <a:t>Stabilisation</a:t>
            </a:r>
            <a:r>
              <a:rPr lang="en-US" sz="2400" dirty="0"/>
              <a:t> and Association Agreements, wide-ranging trade agreements, financial assistance through the Instrument for Pre-accession Assistance, and regional cooperation. </a:t>
            </a:r>
          </a:p>
          <a:p>
            <a:pPr marL="342900" indent="-342900">
              <a:lnSpc>
                <a:spcPct val="111000"/>
              </a:lnSpc>
              <a:spcAft>
                <a:spcPts val="800"/>
              </a:spcAft>
              <a:buClr>
                <a:schemeClr val="tx1"/>
              </a:buClr>
              <a:buSzPct val="150000"/>
              <a:buFont typeface="Arial" panose="020B0604020202020204" pitchFamily="34" charset="0"/>
              <a:buChar char="•"/>
            </a:pPr>
            <a:endParaRPr lang="en-US" sz="2400" dirty="0">
              <a:latin typeface="+mj-lt"/>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377406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theme/theme1.xml><?xml version="1.0" encoding="utf-8"?>
<a:theme xmlns:a="http://schemas.openxmlformats.org/drawingml/2006/main" name="Office Theme">
  <a:themeElements>
    <a:clrScheme name="Universal Color Block">
      <a:dk1>
        <a:srgbClr val="000000"/>
      </a:dk1>
      <a:lt1>
        <a:srgbClr val="FFFFFF"/>
      </a:lt1>
      <a:dk2>
        <a:srgbClr val="44546A"/>
      </a:dk2>
      <a:lt2>
        <a:srgbClr val="E7E6E6"/>
      </a:lt2>
      <a:accent1>
        <a:srgbClr val="0068FF"/>
      </a:accent1>
      <a:accent2>
        <a:srgbClr val="DAE5EF"/>
      </a:accent2>
      <a:accent3>
        <a:srgbClr val="637183"/>
      </a:accent3>
      <a:accent4>
        <a:srgbClr val="434E5E"/>
      </a:accent4>
      <a:accent5>
        <a:srgbClr val="5B9BD5"/>
      </a:accent5>
      <a:accent6>
        <a:srgbClr val="70AD47"/>
      </a:accent6>
      <a:hlink>
        <a:srgbClr val="0563C1"/>
      </a:hlink>
      <a:folHlink>
        <a:srgbClr val="954F72"/>
      </a:folHlink>
    </a:clrScheme>
    <a:fontScheme name="Custom 75">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al Color Block_Win32_AP_v2" id="{3EA4D81A-EBDE-431D-8B15-A5A6F500D5A4}" vid="{8EBF5489-0BE1-418D-A69C-2193D304C7E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1" ma:contentTypeDescription="Create a new document." ma:contentTypeScope="" ma:versionID="64dfb1555687e0874b4304b796b5b0c7">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e6e4c555b5e194d05b7203de9c4567b3"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4:TaxCatchAll" minOccurs="0"/>
                <xsd:element ref="ns2:ImageTagsTaxHTField"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MediaServiceKeyPoints xmlns="71af3243-3dd4-4a8d-8c0d-dd76da1f02a5" xsi:nil="true"/>
  </documentManagement>
</p:properties>
</file>

<file path=customXml/itemProps1.xml><?xml version="1.0" encoding="utf-8"?>
<ds:datastoreItem xmlns:ds="http://schemas.openxmlformats.org/officeDocument/2006/customXml" ds:itemID="{4A615295-94F6-4CE2-A1B1-6B7E1DAA5A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5334180-0405-413B-834A-44FA9E05ADB7}">
  <ds:schemaRefs>
    <ds:schemaRef ds:uri="http://schemas.microsoft.com/sharepoint/v3/contenttype/forms"/>
  </ds:schemaRefs>
</ds:datastoreItem>
</file>

<file path=customXml/itemProps3.xml><?xml version="1.0" encoding="utf-8"?>
<ds:datastoreItem xmlns:ds="http://schemas.openxmlformats.org/officeDocument/2006/customXml" ds:itemID="{4D5BAB77-79E1-4739-AA51-10C9079186D6}">
  <ds:schemaRefs>
    <ds:schemaRef ds:uri="http://purl.org/dc/terms/"/>
    <ds:schemaRef ds:uri="http://schemas.microsoft.com/sharepoint/v3"/>
    <ds:schemaRef ds:uri="230e9df3-be65-4c73-a93b-d1236ebd677e"/>
    <ds:schemaRef ds:uri="http://schemas.microsoft.com/office/2006/metadata/properties"/>
    <ds:schemaRef ds:uri="http://www.w3.org/XML/1998/namespace"/>
    <ds:schemaRef ds:uri="http://schemas.microsoft.com/office/infopath/2007/PartnerControls"/>
    <ds:schemaRef ds:uri="71af3243-3dd4-4a8d-8c0d-dd76da1f02a5"/>
    <ds:schemaRef ds:uri="http://schemas.microsoft.com/office/2006/documentManagement/types"/>
    <ds:schemaRef ds:uri="http://purl.org/dc/elements/1.1/"/>
    <ds:schemaRef ds:uri="http://schemas.openxmlformats.org/package/2006/metadata/core-properties"/>
    <ds:schemaRef ds:uri="16c05727-aa75-4e4a-9b5f-8a80a1165891"/>
    <ds:schemaRef ds:uri="http://purl.org/dc/dcmitype/"/>
  </ds:schemaRefs>
</ds:datastoreItem>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Universal presentation</Template>
  <TotalTime>0</TotalTime>
  <Words>3181</Words>
  <Application>Microsoft Office PowerPoint</Application>
  <PresentationFormat>Widescreen</PresentationFormat>
  <Paragraphs>162</Paragraphs>
  <Slides>30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Calibri</vt:lpstr>
      <vt:lpstr>Symbol</vt:lpstr>
      <vt:lpstr>Tahoma</vt:lpstr>
      <vt:lpstr>Tenorite</vt:lpstr>
      <vt:lpstr>Office Theme</vt:lpstr>
      <vt:lpstr>"THE BALKANS IN THE ROOTS  OF LINGUISTIC, LITERARY,  HISTORICAL AND ETHNOGRAPHIC STUDIES"</vt:lpstr>
      <vt:lpstr>1. Historical Context of Education and Language policies </vt:lpstr>
      <vt:lpstr>PowerPoint Presentation</vt:lpstr>
      <vt:lpstr>2. Language Achievements and Barriers </vt:lpstr>
      <vt:lpstr>PowerPoint Presentation</vt:lpstr>
      <vt:lpstr>PowerPoint Presentation</vt:lpstr>
      <vt:lpstr>PowerPoint Presentation</vt:lpstr>
      <vt:lpstr>With regard to language, a promising extension may be fundamental research on human capital investment, both regarding local language and foreign language skills. Given the limited time for human capital accumulation, a comparison from the local language and another foreign language needs to be incorporated into conventional language acquisition theory. </vt:lpstr>
      <vt:lpstr>3. Democracy Standards and Educational Policies</vt:lpstr>
      <vt:lpstr>PowerPoint Presentation</vt:lpstr>
      <vt:lpstr>PowerPoint Presentation</vt:lpstr>
      <vt:lpstr>PowerPoint Presentation</vt:lpstr>
      <vt:lpstr>PowerPoint Presentation</vt:lpstr>
      <vt:lpstr>Assuring high quality teaching</vt:lpstr>
      <vt:lpstr>4. Investment in Public education</vt:lpstr>
      <vt:lpstr>PowerPoint Presentation</vt:lpstr>
      <vt:lpstr>Education structure</vt:lpstr>
      <vt:lpstr>Some figures</vt:lpstr>
      <vt:lpstr>5. Socio Economic Factors and Education</vt:lpstr>
      <vt:lpstr>PowerPoint Presentation</vt:lpstr>
      <vt:lpstr>PowerPoint Presentation</vt:lpstr>
      <vt:lpstr>PowerPoint Presentation</vt:lpstr>
      <vt:lpstr>6. International Testing and Education Outcomes</vt:lpstr>
      <vt:lpstr>PowerPoint Presentation</vt:lpstr>
      <vt:lpstr>PowerPoint Presentation</vt:lpstr>
      <vt:lpstr>Learning outcomes in the Western Balkans</vt:lpstr>
      <vt:lpstr>Socio-economic status</vt:lpstr>
      <vt:lpstr>Linguistic groups</vt:lpstr>
      <vt:lpstr>If you think education is expensive, wait until you see how much ignorance costs in the 21st century.</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Bardhyl Musai</dc:creator>
  <cp:lastModifiedBy>Bardhyl Musai</cp:lastModifiedBy>
  <cp:revision>1</cp:revision>
  <cp:lastPrinted>2022-10-13T14:35:45Z</cp:lastPrinted>
  <dcterms:created xsi:type="dcterms:W3CDTF">2022-06-18T08:55:58Z</dcterms:created>
  <dcterms:modified xsi:type="dcterms:W3CDTF">2024-05-15T19:15:26Z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